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2" d="100"/>
          <a:sy n="42" d="100"/>
        </p:scale>
        <p:origin x="-3540" y="-14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78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8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440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84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2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02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215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40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903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84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23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710B2-BD1D-4EAF-A7CA-012937DF0214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14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t="34445" r="16875" b="47499"/>
          <a:stretch/>
        </p:blipFill>
        <p:spPr bwMode="auto">
          <a:xfrm>
            <a:off x="467545" y="2573503"/>
            <a:ext cx="7776864" cy="12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139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9" t="20344" r="18150" b="18545"/>
          <a:stretch/>
        </p:blipFill>
        <p:spPr bwMode="auto">
          <a:xfrm>
            <a:off x="539552" y="980728"/>
            <a:ext cx="8838352" cy="499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21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5522" r="19844" b="24478"/>
          <a:stretch/>
        </p:blipFill>
        <p:spPr bwMode="auto">
          <a:xfrm>
            <a:off x="611560" y="1340768"/>
            <a:ext cx="8197146" cy="474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487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2" t="14722" r="16875" b="16389"/>
          <a:stretch/>
        </p:blipFill>
        <p:spPr bwMode="auto">
          <a:xfrm>
            <a:off x="495737" y="890414"/>
            <a:ext cx="8648263" cy="507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074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20756" r="18593" b="12578"/>
          <a:stretch/>
        </p:blipFill>
        <p:spPr bwMode="auto">
          <a:xfrm>
            <a:off x="323528" y="1340768"/>
            <a:ext cx="8447253" cy="488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522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10834" r="18125" b="22500"/>
          <a:stretch/>
        </p:blipFill>
        <p:spPr bwMode="auto">
          <a:xfrm>
            <a:off x="0" y="1052736"/>
            <a:ext cx="8647044" cy="494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862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16178" r="17968" b="18544"/>
          <a:stretch/>
        </p:blipFill>
        <p:spPr bwMode="auto">
          <a:xfrm>
            <a:off x="0" y="904479"/>
            <a:ext cx="8722418" cy="519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639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19722" r="20313" b="17500"/>
          <a:stretch/>
        </p:blipFill>
        <p:spPr bwMode="auto">
          <a:xfrm>
            <a:off x="159929" y="1556792"/>
            <a:ext cx="8996572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18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3611" r="17969" b="8612"/>
          <a:stretch/>
        </p:blipFill>
        <p:spPr bwMode="auto">
          <a:xfrm>
            <a:off x="146388" y="1052736"/>
            <a:ext cx="869703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39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14445" r="16875" b="17222"/>
          <a:stretch/>
        </p:blipFill>
        <p:spPr bwMode="auto">
          <a:xfrm>
            <a:off x="257740" y="885825"/>
            <a:ext cx="8890774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427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1" t="21299" r="18457" b="15368"/>
          <a:stretch/>
        </p:blipFill>
        <p:spPr bwMode="auto">
          <a:xfrm>
            <a:off x="92056" y="1052736"/>
            <a:ext cx="9051944" cy="503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902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4722" r="19062" b="18333"/>
          <a:stretch/>
        </p:blipFill>
        <p:spPr bwMode="auto">
          <a:xfrm>
            <a:off x="-4589" y="620688"/>
            <a:ext cx="897679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850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23056" r="18907" b="12500"/>
          <a:stretch/>
        </p:blipFill>
        <p:spPr bwMode="auto">
          <a:xfrm>
            <a:off x="60246" y="1052736"/>
            <a:ext cx="9083754" cy="514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536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6" t="13889" r="18106" b="18055"/>
          <a:stretch/>
        </p:blipFill>
        <p:spPr bwMode="auto">
          <a:xfrm>
            <a:off x="249784" y="1052736"/>
            <a:ext cx="8894216" cy="52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302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17222" r="17343" b="15556"/>
          <a:stretch/>
        </p:blipFill>
        <p:spPr bwMode="auto">
          <a:xfrm>
            <a:off x="88514" y="1549313"/>
            <a:ext cx="8281221" cy="473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462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0" t="14445" r="19793" b="30555"/>
          <a:stretch/>
        </p:blipFill>
        <p:spPr bwMode="auto">
          <a:xfrm>
            <a:off x="476499" y="1412776"/>
            <a:ext cx="8667501" cy="465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486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14445" r="17187" b="19167"/>
          <a:stretch/>
        </p:blipFill>
        <p:spPr bwMode="auto">
          <a:xfrm>
            <a:off x="395536" y="1412776"/>
            <a:ext cx="8474173" cy="475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463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18056" r="16875" b="14723"/>
          <a:stretch/>
        </p:blipFill>
        <p:spPr bwMode="auto">
          <a:xfrm>
            <a:off x="1" y="908720"/>
            <a:ext cx="9144000" cy="519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513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21389" r="18125" b="11389"/>
          <a:stretch/>
        </p:blipFill>
        <p:spPr bwMode="auto">
          <a:xfrm>
            <a:off x="14858" y="692696"/>
            <a:ext cx="8619329" cy="503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882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12500" r="19688" b="21944"/>
          <a:stretch/>
        </p:blipFill>
        <p:spPr bwMode="auto">
          <a:xfrm>
            <a:off x="618000" y="836712"/>
            <a:ext cx="8526000" cy="538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925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8" t="15279" r="20937" b="13333"/>
          <a:stretch/>
        </p:blipFill>
        <p:spPr bwMode="auto">
          <a:xfrm>
            <a:off x="105921" y="692696"/>
            <a:ext cx="9049464" cy="594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002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4" t="19466" r="17968" b="15256"/>
          <a:stretch/>
        </p:blipFill>
        <p:spPr bwMode="auto">
          <a:xfrm>
            <a:off x="179513" y="764704"/>
            <a:ext cx="8424936" cy="547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32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3" t="19166" r="17943" b="14167"/>
          <a:stretch/>
        </p:blipFill>
        <p:spPr bwMode="auto">
          <a:xfrm>
            <a:off x="0" y="476672"/>
            <a:ext cx="9112079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29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t="11633" r="25513" b="22257"/>
          <a:stretch/>
        </p:blipFill>
        <p:spPr bwMode="auto">
          <a:xfrm>
            <a:off x="179512" y="888157"/>
            <a:ext cx="8323845" cy="554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767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6695" r="19688" b="17222"/>
          <a:stretch/>
        </p:blipFill>
        <p:spPr bwMode="auto">
          <a:xfrm>
            <a:off x="0" y="342900"/>
            <a:ext cx="8820472" cy="622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571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t="19610" r="17518" b="12890"/>
          <a:stretch/>
        </p:blipFill>
        <p:spPr bwMode="auto">
          <a:xfrm>
            <a:off x="1" y="476672"/>
            <a:ext cx="8964488" cy="579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081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2445" r="20125" b="22445"/>
          <a:stretch/>
        </p:blipFill>
        <p:spPr bwMode="auto">
          <a:xfrm>
            <a:off x="0" y="836712"/>
            <a:ext cx="8938796" cy="524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191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13778" r="17875" b="16889"/>
          <a:stretch/>
        </p:blipFill>
        <p:spPr bwMode="auto">
          <a:xfrm>
            <a:off x="0" y="548680"/>
            <a:ext cx="9253963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50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17733" r="17375" b="14267"/>
          <a:stretch/>
        </p:blipFill>
        <p:spPr bwMode="auto">
          <a:xfrm>
            <a:off x="463552" y="620688"/>
            <a:ext cx="8681524" cy="500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514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t="10222" r="16875" b="22667"/>
          <a:stretch/>
        </p:blipFill>
        <p:spPr bwMode="auto">
          <a:xfrm>
            <a:off x="0" y="692696"/>
            <a:ext cx="9516002" cy="546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187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1765" r="18125" b="17346"/>
          <a:stretch/>
        </p:blipFill>
        <p:spPr bwMode="auto">
          <a:xfrm>
            <a:off x="251520" y="764704"/>
            <a:ext cx="8660377" cy="540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892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8" t="21133" r="18387" b="18201"/>
          <a:stretch/>
        </p:blipFill>
        <p:spPr bwMode="auto">
          <a:xfrm>
            <a:off x="467544" y="1340768"/>
            <a:ext cx="8926050" cy="492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164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 t="22377" r="16969" b="11623"/>
          <a:stretch/>
        </p:blipFill>
        <p:spPr bwMode="auto">
          <a:xfrm>
            <a:off x="-324544" y="836712"/>
            <a:ext cx="9797910" cy="541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31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t="7643" r="16538" b="22634"/>
          <a:stretch/>
        </p:blipFill>
        <p:spPr bwMode="auto">
          <a:xfrm>
            <a:off x="0" y="1052736"/>
            <a:ext cx="8630630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969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1144" r="17500" b="18411"/>
          <a:stretch/>
        </p:blipFill>
        <p:spPr bwMode="auto">
          <a:xfrm>
            <a:off x="179512" y="548680"/>
            <a:ext cx="9355997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940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1" t="16366" r="17744" b="15634"/>
          <a:stretch/>
        </p:blipFill>
        <p:spPr bwMode="auto">
          <a:xfrm>
            <a:off x="333151" y="548680"/>
            <a:ext cx="8781093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862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6" t="17111" r="17623" b="15110"/>
          <a:stretch/>
        </p:blipFill>
        <p:spPr bwMode="auto">
          <a:xfrm>
            <a:off x="155454" y="692696"/>
            <a:ext cx="9200084" cy="595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3704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20666" r="17876" b="11333"/>
          <a:stretch/>
        </p:blipFill>
        <p:spPr bwMode="auto">
          <a:xfrm>
            <a:off x="179512" y="548680"/>
            <a:ext cx="8727424" cy="583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4199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7" t="12955" r="17513" b="19267"/>
          <a:stretch/>
        </p:blipFill>
        <p:spPr bwMode="auto">
          <a:xfrm>
            <a:off x="68580" y="989886"/>
            <a:ext cx="10199671" cy="58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2595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t="16890" r="16750" b="15999"/>
          <a:stretch/>
        </p:blipFill>
        <p:spPr bwMode="auto">
          <a:xfrm>
            <a:off x="0" y="994420"/>
            <a:ext cx="9144000" cy="523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2568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t="20445" r="17875" b="11778"/>
          <a:stretch/>
        </p:blipFill>
        <p:spPr bwMode="auto">
          <a:xfrm>
            <a:off x="516083" y="1124744"/>
            <a:ext cx="8627917" cy="507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833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t="11611" r="17750" b="24612"/>
          <a:stretch/>
        </p:blipFill>
        <p:spPr bwMode="auto">
          <a:xfrm>
            <a:off x="251520" y="620688"/>
            <a:ext cx="9361040" cy="561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3780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28765" r="18313" b="7901"/>
          <a:stretch/>
        </p:blipFill>
        <p:spPr bwMode="auto">
          <a:xfrm>
            <a:off x="395536" y="836712"/>
            <a:ext cx="8426897" cy="479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201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5" t="19556" r="16750" b="12889"/>
          <a:stretch/>
        </p:blipFill>
        <p:spPr bwMode="auto">
          <a:xfrm>
            <a:off x="6816" y="836712"/>
            <a:ext cx="9482354" cy="538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776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5" t="12778" r="17968" b="20277"/>
          <a:stretch/>
        </p:blipFill>
        <p:spPr bwMode="auto">
          <a:xfrm>
            <a:off x="30782" y="253395"/>
            <a:ext cx="9113218" cy="547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354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t="23556" r="17875" b="11556"/>
          <a:stretch/>
        </p:blipFill>
        <p:spPr bwMode="auto">
          <a:xfrm>
            <a:off x="1" y="620688"/>
            <a:ext cx="914403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4976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t="14890" r="18125" b="19111"/>
          <a:stretch/>
        </p:blipFill>
        <p:spPr bwMode="auto">
          <a:xfrm>
            <a:off x="251520" y="836712"/>
            <a:ext cx="853224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1414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9778" r="17500" b="13555"/>
          <a:stretch/>
        </p:blipFill>
        <p:spPr bwMode="auto">
          <a:xfrm>
            <a:off x="1" y="836712"/>
            <a:ext cx="9363294" cy="539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0243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9" t="21910" r="16950" b="10312"/>
          <a:stretch/>
        </p:blipFill>
        <p:spPr bwMode="auto">
          <a:xfrm>
            <a:off x="0" y="620688"/>
            <a:ext cx="9099923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6257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6" t="12778" r="18139" b="19445"/>
          <a:stretch/>
        </p:blipFill>
        <p:spPr bwMode="auto">
          <a:xfrm>
            <a:off x="179512" y="908720"/>
            <a:ext cx="9042198" cy="533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3331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3" t="17733" r="17332" b="14934"/>
          <a:stretch/>
        </p:blipFill>
        <p:spPr bwMode="auto">
          <a:xfrm>
            <a:off x="-180528" y="764704"/>
            <a:ext cx="9561940" cy="558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2620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20579" r="17655" b="10819"/>
          <a:stretch/>
        </p:blipFill>
        <p:spPr bwMode="auto">
          <a:xfrm>
            <a:off x="539552" y="1196752"/>
            <a:ext cx="8445941" cy="491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876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2889" r="17375" b="20889"/>
          <a:stretch/>
        </p:blipFill>
        <p:spPr bwMode="auto">
          <a:xfrm>
            <a:off x="179512" y="1282486"/>
            <a:ext cx="8964488" cy="512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8662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5" t="16889" r="17250" b="16666"/>
          <a:stretch/>
        </p:blipFill>
        <p:spPr bwMode="auto">
          <a:xfrm>
            <a:off x="250456" y="1124744"/>
            <a:ext cx="8903808" cy="525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1660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t="20889" r="18500" b="11556"/>
          <a:stretch/>
        </p:blipFill>
        <p:spPr bwMode="auto">
          <a:xfrm>
            <a:off x="345906" y="1196752"/>
            <a:ext cx="8668723" cy="508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505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18056" r="17187" b="15000"/>
          <a:stretch/>
        </p:blipFill>
        <p:spPr bwMode="auto">
          <a:xfrm>
            <a:off x="0" y="1052736"/>
            <a:ext cx="8820472" cy="502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0201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6" t="12667" r="17350" b="20445"/>
          <a:stretch/>
        </p:blipFill>
        <p:spPr bwMode="auto">
          <a:xfrm>
            <a:off x="0" y="980728"/>
            <a:ext cx="9046967" cy="518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6849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2" t="16811" r="16888" b="16523"/>
          <a:stretch/>
        </p:blipFill>
        <p:spPr bwMode="auto">
          <a:xfrm>
            <a:off x="467544" y="755526"/>
            <a:ext cx="8869966" cy="505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3068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t="20622" r="16975" b="13378"/>
          <a:stretch/>
        </p:blipFill>
        <p:spPr bwMode="auto">
          <a:xfrm>
            <a:off x="0" y="941824"/>
            <a:ext cx="9048755" cy="506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38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7" t="20000" r="16869" b="9722"/>
          <a:stretch/>
        </p:blipFill>
        <p:spPr bwMode="auto">
          <a:xfrm>
            <a:off x="-254119" y="836712"/>
            <a:ext cx="9398119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6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8" t="12966" r="18112" b="22312"/>
          <a:stretch/>
        </p:blipFill>
        <p:spPr bwMode="auto">
          <a:xfrm>
            <a:off x="251520" y="1186161"/>
            <a:ext cx="8544797" cy="487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369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16389" r="17343" b="14999"/>
          <a:stretch/>
        </p:blipFill>
        <p:spPr bwMode="auto">
          <a:xfrm>
            <a:off x="323528" y="1052736"/>
            <a:ext cx="8504505" cy="495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6320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0</Words>
  <Application>Microsoft Office PowerPoint</Application>
  <PresentationFormat>Экран (4:3)</PresentationFormat>
  <Paragraphs>0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kabinet17</dc:creator>
  <cp:lastModifiedBy>Пользователь Windows</cp:lastModifiedBy>
  <cp:revision>27</cp:revision>
  <dcterms:created xsi:type="dcterms:W3CDTF">2020-10-29T08:39:39Z</dcterms:created>
  <dcterms:modified xsi:type="dcterms:W3CDTF">2023-09-11T03:30:50Z</dcterms:modified>
</cp:coreProperties>
</file>