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3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300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50485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34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98807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64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30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80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73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74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8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3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48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40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2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72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AFE63-E651-42CA-8AE3-57A390DFD1DC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B3B7A8-9C08-47F2-B88A-2873AA7AB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93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Радиоиммунологический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565692" y="5332015"/>
            <a:ext cx="5013871" cy="112628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Разработал: Перфильева Г.В.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28800" y="329706"/>
            <a:ext cx="933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высшего образования "Красноярский государственный медицинский университет имени профессора В.Ф. Войно-Ясенецкого"</a:t>
            </a:r>
            <a:endParaRPr lang="ru-RU" sz="1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lang="ru-RU" sz="1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колледж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4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5970" y="478389"/>
            <a:ext cx="97581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 startAt="3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образовавшихся меченных иммунных комплексов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оставшегося несвязанным свободного меченого антигена. Наиболее распространены два способа разделения:</a:t>
            </a:r>
          </a:p>
          <a:p>
            <a:pPr marL="457200" indent="-457200" algn="just">
              <a:buAutoNum type="arabicPeriod" startAt="3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 к реакционной смеси добавляют вещество, повышающее ее плотность, например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полиэтиленгликоль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к реакционной смеси добавляют вещество с большой молекулярной массой, которое специфически связывается с антителами в составе иммунных комплексов. Для этого используют вторые антитела либо стафилококковый белок A.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обоих случаях иммунные комплексы, имеющие большую молекулярную массу, чем свободные антигены, осаждают центрифугированием и измеряют радиоактивность осадка.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7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448" y="687654"/>
            <a:ext cx="9826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4.Оценка результатов.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биологических методов анализа, РИА является количественным иммунохимическим методом и дает возможность точно измерить содержание вещества (антигена) в пробе.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указанной схеме постановки радиоактивность обратно пропорциональна содержанию антигена в образце.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РИА зависит только от соотношения компонентов реакции антиген—антитело.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125" y="3734642"/>
            <a:ext cx="6413548" cy="36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5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112" y="4162568"/>
            <a:ext cx="5612955" cy="28592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42447" y="223126"/>
            <a:ext cx="97717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система для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радиоиммунологического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 ''STRATEC SR 300''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Stratec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SR 300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открытая система для автоматического проведения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радиоиммунного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иммунорадиометрического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 с использованием пробирок или шариков с иммобилизованными антителами.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содержание гормонов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онкомаркеров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сыворотке крови методом (РИА) с использованием метки I-125.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состоит из 4 независимых, но взаимосвязанных между собой модулей, контролируемых программным обеспечением центрального компьютера.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7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31" y="474345"/>
            <a:ext cx="100038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РИА в диагностике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Спектр применения метода достаточно широкий, часто именно он является «истиной в последней инстанции», поскольку без затруднений позволяет определить уровень содержания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гормогов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Твердофазный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радиоиммунологический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(РИА) - один из самых популярных в эндокринологии и онкологии методов.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помощью РИА в биологических жидкостях определяют концентрации гормонов, факторов роста, ферментов,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аутоантител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маркеров злокачественных новообразований и других веществ (лекарственных средств и наркотиков).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Применение данного метода из года в год становится все популярнее. В последние годы РИА становится все более стандартным методом исследования одним из других анализов и постепенно переходит в обычные клиники и становится обычным методом диагностики.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9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606" y="0"/>
            <a:ext cx="104405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РИА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чувствительность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позволяющая определять малые количества вещества (10–14 моль/л). Чувствительность особенно важна при измерении концентраций пептидных гормонов, наркотиков и лекарственных средств, ферментов, бактериальных и вирусных антигенов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специфичность,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антитела и разработаны методики РИА, позволяющие дифференцировать антигены с малейшими структурными различиями, например: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T3 и T4 (различаются одним атомом йода).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Кортизол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кортикостерон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(различаются одним гидроксильным радикалом).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Инсулины человека и свиньи (различаются концевой аминокислотой B-цепи).</a:t>
            </a:r>
          </a:p>
          <a:p>
            <a:pPr lvl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Инсулины свиньи, кашалота и собаки (имеют одинаковую последовательность аминокислот, но разную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1118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8925" y="695237"/>
            <a:ext cx="94033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РИА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высокая точность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простота выполнения анализа и значительная пропускная способность, дающая возможность проводить без особых трудностей большое количества проб;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лучевой нагрузки на больного.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требуют автоматизированных (закрытых) анализаторов, что значительно снижает стоимость анализа.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преимуществом всех РИА наборов является проведение анализа без предварительного разведения анализируемых проб, что позволяет исключить ошибки разведения.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4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09" y="652271"/>
            <a:ext cx="98400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РИА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короткий срок «жизни» антител и антигенов, меченных радиоактивными изотопами, ограниченный периодом полураспада изотопа;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высокая стоимость разового определения, обусловленная стоимостью регистрирующей аппаратуры (гамма-счетчиков);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полевых вариантов регистрирующей аппаратуры;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усиленные меры по технике безопасности, связанные с радиационным риском для персонала;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риск загрязнения окружающей среды радиоактивными продуктами.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8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4280" y="1668905"/>
            <a:ext cx="8915400" cy="3777622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общая характеристика метода РИА.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Разновидности РИА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РИА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РИА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 РИА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 РИА.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3831" y="720511"/>
            <a:ext cx="103586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Радиоиммунологический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РИА) –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высокочувствительный иммунохимический метод анализа, основанный на выявлении комплекса антиген–антитело с помощью радиоизотопной метки.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 в качестве метки используют изотопы 14С, 3Н (β-излучатели) и 125I (γ-излучатель).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Необходимым условием высокой чувствительности РИА является высокая специфическая радиоактивность меченого вещества, что может быть достигнуто в основном при использовании изотопов с γ -излучением.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Интенсивность излучения прямо пропорциональна количеству связавшихся молекул антигена и антител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9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4083" y="972236"/>
            <a:ext cx="96626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Метод  разработан Розалин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Сасмен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Ялоу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Соломоном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Берсоном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50-х годах ХХ века, а широкое признание приобрел в 80-е годы.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Радиоиммуному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анализу до сих пор нет 100% альтернативы, поскольку исследование обладает очень высокой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чувствительностью и специфичностью.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одно преимущество метода - это возможность автоматизации и стандартизации, а также получение ответов в цифровом выражении.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Этот метод очень широко используется в лабораторной диагностике.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5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743" y="960104"/>
            <a:ext cx="94988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иммунохимических методов анализа -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конкурентного связывания: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Иммуноферментный анализ в качестве метки используют ферменты;</a:t>
            </a:r>
          </a:p>
          <a:p>
            <a:pPr marL="457200" indent="-457200" algn="just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Иммунофлюориметрический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- флуоресцирующие вещества. </a:t>
            </a:r>
          </a:p>
          <a:p>
            <a:pPr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Неиммунохимические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роль антител выполняют реагенты, специфически связывающие определяемое вещество. Этими реагентами могут быть рецепторы гормонов или связывающие белки плазмы: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радиорецепторный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тиреостимулирующих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тиреоблокирующих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аутоантител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очищенные рецепторы ТТГ, а для измерения уровня свободного T4 иногда применяется тироксинсвязывающий глобулин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8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3266" y="968191"/>
            <a:ext cx="938965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основе РИА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феномен конкуренции: связывание антител с антигеном, меченным радиоактивным изотопом, подавляется в присутствии немеченого антигена. 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основном для метки антител и антигенов применяют изотоп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йода 125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он имеет высокую удельную радиоактивность и период полураспада 60 дней. 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Меченый антиген добавляют в определенном количестве, что позволяет определить часть вещества, которая связалась с антителами и другую, которая в результате конкуренции с выявляемым немеченым антигеном, осталась несвязанной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1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525" y="622954"/>
            <a:ext cx="986733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РИА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Твердофазный РИА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данном случае  антитела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иммобилизируются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водонерастворимом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носителе, например на полистирольном планшете. Это сравнительно молодая методика.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Жидкофазный РИА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ранее применялась более трудоемкая и долгая в постановке (все реагенты находились в растворенном состоянии).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ммунорадиометрический анализ (ИРМА)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особая разновидность метода, в котором используются меченые антитела, в отличие от РИА, где используются меченые антигены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6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2101" y="241321"/>
            <a:ext cx="88573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к антителам меченый антиген и пробы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(содержащей неизвестное количество немеченого антигена).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Концентрацию антител в реакционной смеси подбирают так, чтобы число мест связывания было намного меньше общего числа антигенов.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Концентрация меченого антигена должна превышать максимально возможную концентрацию антигена в пробе.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576" y="2918977"/>
            <a:ext cx="6414448" cy="3982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1" y="3786131"/>
            <a:ext cx="285317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9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32" y="394985"/>
            <a:ext cx="95943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 startAt="2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Инкубация  реакционной смеси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определенной температуре заданное время.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Меченный и немеченый антигены конкурентно связываются с антителами, при этом образуются иммунные комплексы, содержащие либо меченный, либо немеченый антиген.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инкубации в реакционной смеси присутствуют меченные и немеченые иммунные комплексы, а также свободные меченные и немеченые антигены. Количество меченных иммунных комплексов обратно пропорционально количеству немеченого антигена в пробе.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70" y="3852248"/>
            <a:ext cx="6413548" cy="33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3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</TotalTime>
  <Words>461</Words>
  <Application>Microsoft Office PowerPoint</Application>
  <PresentationFormat>Произвольный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Радиоиммунологический анализ</vt:lpstr>
      <vt:lpstr>План: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Радиоиммунологический анализ</dc:title>
  <dc:creator>admin</dc:creator>
  <cp:lastModifiedBy>notebook</cp:lastModifiedBy>
  <cp:revision>8</cp:revision>
  <dcterms:created xsi:type="dcterms:W3CDTF">2016-01-12T18:26:56Z</dcterms:created>
  <dcterms:modified xsi:type="dcterms:W3CDTF">2018-03-13T02:32:42Z</dcterms:modified>
</cp:coreProperties>
</file>