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0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87" autoAdjust="0"/>
  </p:normalViewPr>
  <p:slideViewPr>
    <p:cSldViewPr>
      <p:cViewPr varScale="1">
        <p:scale>
          <a:sx n="67" d="100"/>
          <a:sy n="67" d="100"/>
        </p:scale>
        <p:origin x="19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митрий Чиняков" userId="1455af4e655fea41" providerId="LiveId" clId="{F90A4011-EC7E-4CE0-8C4D-702C17F72BD2}"/>
    <pc:docChg chg="undo redo custSel modSld">
      <pc:chgData name="Дмитрий Чиняков" userId="1455af4e655fea41" providerId="LiveId" clId="{F90A4011-EC7E-4CE0-8C4D-702C17F72BD2}" dt="2022-03-07T15:18:05.096" v="2446" actId="20577"/>
      <pc:docMkLst>
        <pc:docMk/>
      </pc:docMkLst>
      <pc:sldChg chg="modSp mod">
        <pc:chgData name="Дмитрий Чиняков" userId="1455af4e655fea41" providerId="LiveId" clId="{F90A4011-EC7E-4CE0-8C4D-702C17F72BD2}" dt="2022-03-03T07:12:13.159" v="11" actId="2711"/>
        <pc:sldMkLst>
          <pc:docMk/>
          <pc:sldMk cId="3415477125" sldId="257"/>
        </pc:sldMkLst>
        <pc:spChg chg="mod">
          <ac:chgData name="Дмитрий Чиняков" userId="1455af4e655fea41" providerId="LiveId" clId="{F90A4011-EC7E-4CE0-8C4D-702C17F72BD2}" dt="2022-03-03T07:09:44.290" v="0" actId="1076"/>
          <ac:spMkLst>
            <pc:docMk/>
            <pc:sldMk cId="3415477125" sldId="257"/>
            <ac:spMk id="2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3T07:12:13.159" v="11" actId="2711"/>
          <ac:spMkLst>
            <pc:docMk/>
            <pc:sldMk cId="3415477125" sldId="257"/>
            <ac:spMk id="3" creationId="{00000000-0000-0000-0000-000000000000}"/>
          </ac:spMkLst>
        </pc:spChg>
      </pc:sldChg>
      <pc:sldChg chg="modSp mod">
        <pc:chgData name="Дмитрий Чиняков" userId="1455af4e655fea41" providerId="LiveId" clId="{F90A4011-EC7E-4CE0-8C4D-702C17F72BD2}" dt="2022-03-03T07:12:39.657" v="18" actId="113"/>
        <pc:sldMkLst>
          <pc:docMk/>
          <pc:sldMk cId="1351757644" sldId="258"/>
        </pc:sldMkLst>
        <pc:spChg chg="mod">
          <ac:chgData name="Дмитрий Чиняков" userId="1455af4e655fea41" providerId="LiveId" clId="{F90A4011-EC7E-4CE0-8C4D-702C17F72BD2}" dt="2022-03-03T07:12:39.657" v="18" actId="113"/>
          <ac:spMkLst>
            <pc:docMk/>
            <pc:sldMk cId="1351757644" sldId="258"/>
            <ac:spMk id="3" creationId="{00000000-0000-0000-0000-000000000000}"/>
          </ac:spMkLst>
        </pc:spChg>
      </pc:sldChg>
      <pc:sldChg chg="modSp mod">
        <pc:chgData name="Дмитрий Чиняков" userId="1455af4e655fea41" providerId="LiveId" clId="{F90A4011-EC7E-4CE0-8C4D-702C17F72BD2}" dt="2022-03-03T07:15:29.072" v="53" actId="1076"/>
        <pc:sldMkLst>
          <pc:docMk/>
          <pc:sldMk cId="2790423323" sldId="259"/>
        </pc:sldMkLst>
        <pc:spChg chg="mod">
          <ac:chgData name="Дмитрий Чиняков" userId="1455af4e655fea41" providerId="LiveId" clId="{F90A4011-EC7E-4CE0-8C4D-702C17F72BD2}" dt="2022-03-03T07:15:24.710" v="52" actId="1076"/>
          <ac:spMkLst>
            <pc:docMk/>
            <pc:sldMk cId="2790423323" sldId="259"/>
            <ac:spMk id="3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3T07:15:29.072" v="53" actId="1076"/>
          <ac:spMkLst>
            <pc:docMk/>
            <pc:sldMk cId="2790423323" sldId="259"/>
            <ac:spMk id="6" creationId="{1CC11C9E-5FB0-471E-B245-A00AF77B47C6}"/>
          </ac:spMkLst>
        </pc:spChg>
      </pc:sldChg>
      <pc:sldChg chg="addSp delSp modSp mod">
        <pc:chgData name="Дмитрий Чиняков" userId="1455af4e655fea41" providerId="LiveId" clId="{F90A4011-EC7E-4CE0-8C4D-702C17F72BD2}" dt="2022-03-07T15:00:06.450" v="2388" actId="20577"/>
        <pc:sldMkLst>
          <pc:docMk/>
          <pc:sldMk cId="3898047240" sldId="260"/>
        </pc:sldMkLst>
        <pc:spChg chg="mod">
          <ac:chgData name="Дмитрий Чиняков" userId="1455af4e655fea41" providerId="LiveId" clId="{F90A4011-EC7E-4CE0-8C4D-702C17F72BD2}" dt="2022-03-03T07:15:07.018" v="49" actId="2711"/>
          <ac:spMkLst>
            <pc:docMk/>
            <pc:sldMk cId="3898047240" sldId="260"/>
            <ac:spMk id="2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5:00:06.450" v="2388" actId="20577"/>
          <ac:spMkLst>
            <pc:docMk/>
            <pc:sldMk cId="3898047240" sldId="260"/>
            <ac:spMk id="3" creationId="{00000000-0000-0000-0000-000000000000}"/>
          </ac:spMkLst>
        </pc:spChg>
        <pc:spChg chg="add del">
          <ac:chgData name="Дмитрий Чиняков" userId="1455af4e655fea41" providerId="LiveId" clId="{F90A4011-EC7E-4CE0-8C4D-702C17F72BD2}" dt="2022-03-03T07:14:28.583" v="37" actId="22"/>
          <ac:spMkLst>
            <pc:docMk/>
            <pc:sldMk cId="3898047240" sldId="260"/>
            <ac:spMk id="5" creationId="{6296BCC9-19A6-4F1D-BD2E-4620C51F5632}"/>
          </ac:spMkLst>
        </pc:spChg>
        <pc:spChg chg="add mod">
          <ac:chgData name="Дмитрий Чиняков" userId="1455af4e655fea41" providerId="LiveId" clId="{F90A4011-EC7E-4CE0-8C4D-702C17F72BD2}" dt="2022-03-03T07:14:42.777" v="42" actId="1076"/>
          <ac:spMkLst>
            <pc:docMk/>
            <pc:sldMk cId="3898047240" sldId="260"/>
            <ac:spMk id="7" creationId="{31AD538A-BF14-489E-83B7-C075F60C05C2}"/>
          </ac:spMkLst>
        </pc:spChg>
      </pc:sldChg>
      <pc:sldChg chg="modSp mod">
        <pc:chgData name="Дмитрий Чиняков" userId="1455af4e655fea41" providerId="LiveId" clId="{F90A4011-EC7E-4CE0-8C4D-702C17F72BD2}" dt="2022-03-03T07:19:44.013" v="150" actId="1076"/>
        <pc:sldMkLst>
          <pc:docMk/>
          <pc:sldMk cId="302187169" sldId="261"/>
        </pc:sldMkLst>
        <pc:spChg chg="mod">
          <ac:chgData name="Дмитрий Чиняков" userId="1455af4e655fea41" providerId="LiveId" clId="{F90A4011-EC7E-4CE0-8C4D-702C17F72BD2}" dt="2022-03-03T07:18:38.401" v="136" actId="1076"/>
          <ac:spMkLst>
            <pc:docMk/>
            <pc:sldMk cId="302187169" sldId="261"/>
            <ac:spMk id="2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3T07:19:06.163" v="141" actId="255"/>
          <ac:spMkLst>
            <pc:docMk/>
            <pc:sldMk cId="302187169" sldId="261"/>
            <ac:spMk id="3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3T07:19:22.780" v="145" actId="14100"/>
          <ac:spMkLst>
            <pc:docMk/>
            <pc:sldMk cId="302187169" sldId="261"/>
            <ac:spMk id="5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3T07:19:27.347" v="146" actId="255"/>
          <ac:spMkLst>
            <pc:docMk/>
            <pc:sldMk cId="302187169" sldId="261"/>
            <ac:spMk id="7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3T07:19:37.085" v="148" actId="1076"/>
          <ac:spMkLst>
            <pc:docMk/>
            <pc:sldMk cId="302187169" sldId="261"/>
            <ac:spMk id="9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3T07:19:40.539" v="149" actId="255"/>
          <ac:spMkLst>
            <pc:docMk/>
            <pc:sldMk cId="302187169" sldId="261"/>
            <ac:spMk id="10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3T07:19:44.013" v="150" actId="1076"/>
          <ac:spMkLst>
            <pc:docMk/>
            <pc:sldMk cId="302187169" sldId="261"/>
            <ac:spMk id="11" creationId="{00000000-0000-0000-0000-000000000000}"/>
          </ac:spMkLst>
        </pc:spChg>
      </pc:sldChg>
      <pc:sldChg chg="modSp mod">
        <pc:chgData name="Дмитрий Чиняков" userId="1455af4e655fea41" providerId="LiveId" clId="{F90A4011-EC7E-4CE0-8C4D-702C17F72BD2}" dt="2022-03-03T07:22:54.454" v="236" actId="255"/>
        <pc:sldMkLst>
          <pc:docMk/>
          <pc:sldMk cId="2726094741" sldId="262"/>
        </pc:sldMkLst>
        <pc:spChg chg="mod">
          <ac:chgData name="Дмитрий Чиняков" userId="1455af4e655fea41" providerId="LiveId" clId="{F90A4011-EC7E-4CE0-8C4D-702C17F72BD2}" dt="2022-03-03T07:22:54.454" v="236" actId="255"/>
          <ac:spMkLst>
            <pc:docMk/>
            <pc:sldMk cId="2726094741" sldId="262"/>
            <ac:spMk id="2" creationId="{00000000-0000-0000-0000-000000000000}"/>
          </ac:spMkLst>
        </pc:spChg>
        <pc:graphicFrameChg chg="mod modGraphic">
          <ac:chgData name="Дмитрий Чиняков" userId="1455af4e655fea41" providerId="LiveId" clId="{F90A4011-EC7E-4CE0-8C4D-702C17F72BD2}" dt="2022-03-03T07:21:20.109" v="169" actId="1076"/>
          <ac:graphicFrameMkLst>
            <pc:docMk/>
            <pc:sldMk cId="2726094741" sldId="262"/>
            <ac:graphicFrameMk id="3" creationId="{DEF267CB-1FA4-4263-8DCB-6543982FBAAA}"/>
          </ac:graphicFrameMkLst>
        </pc:graphicFrameChg>
      </pc:sldChg>
      <pc:sldChg chg="modSp mod">
        <pc:chgData name="Дмитрий Чиняков" userId="1455af4e655fea41" providerId="LiveId" clId="{F90A4011-EC7E-4CE0-8C4D-702C17F72BD2}" dt="2022-03-07T15:03:54.007" v="2399" actId="1076"/>
        <pc:sldMkLst>
          <pc:docMk/>
          <pc:sldMk cId="2880719891" sldId="263"/>
        </pc:sldMkLst>
        <pc:spChg chg="mod">
          <ac:chgData name="Дмитрий Чиняков" userId="1455af4e655fea41" providerId="LiveId" clId="{F90A4011-EC7E-4CE0-8C4D-702C17F72BD2}" dt="2022-03-07T15:03:24.339" v="2390" actId="1076"/>
          <ac:spMkLst>
            <pc:docMk/>
            <pc:sldMk cId="2880719891" sldId="263"/>
            <ac:spMk id="3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5:03:38.788" v="2398" actId="20577"/>
          <ac:spMkLst>
            <pc:docMk/>
            <pc:sldMk cId="2880719891" sldId="263"/>
            <ac:spMk id="6" creationId="{395A6944-53A7-4FAF-BE60-59740B5CC6E0}"/>
          </ac:spMkLst>
        </pc:spChg>
        <pc:picChg chg="mod">
          <ac:chgData name="Дмитрий Чиняков" userId="1455af4e655fea41" providerId="LiveId" clId="{F90A4011-EC7E-4CE0-8C4D-702C17F72BD2}" dt="2022-03-03T07:23:09.668" v="239" actId="1076"/>
          <ac:picMkLst>
            <pc:docMk/>
            <pc:sldMk cId="2880719891" sldId="263"/>
            <ac:picMk id="2" creationId="{EA172543-2EB6-4E29-8D94-18406356D030}"/>
          </ac:picMkLst>
        </pc:picChg>
        <pc:picChg chg="mod">
          <ac:chgData name="Дмитрий Чиняков" userId="1455af4e655fea41" providerId="LiveId" clId="{F90A4011-EC7E-4CE0-8C4D-702C17F72BD2}" dt="2022-03-07T15:03:54.007" v="2399" actId="1076"/>
          <ac:picMkLst>
            <pc:docMk/>
            <pc:sldMk cId="2880719891" sldId="263"/>
            <ac:picMk id="1026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3T07:23:13.389" v="241" actId="1076"/>
          <ac:picMkLst>
            <pc:docMk/>
            <pc:sldMk cId="2880719891" sldId="263"/>
            <ac:picMk id="1027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3T07:23:15.218" v="242" actId="1076"/>
          <ac:picMkLst>
            <pc:docMk/>
            <pc:sldMk cId="2880719891" sldId="263"/>
            <ac:picMk id="1028" creationId="{00000000-0000-0000-0000-000000000000}"/>
          </ac:picMkLst>
        </pc:picChg>
      </pc:sldChg>
      <pc:sldChg chg="modSp mod">
        <pc:chgData name="Дмитрий Чиняков" userId="1455af4e655fea41" providerId="LiveId" clId="{F90A4011-EC7E-4CE0-8C4D-702C17F72BD2}" dt="2022-03-03T07:23:37.809" v="247" actId="20577"/>
        <pc:sldMkLst>
          <pc:docMk/>
          <pc:sldMk cId="3411629230" sldId="264"/>
        </pc:sldMkLst>
        <pc:spChg chg="mod">
          <ac:chgData name="Дмитрий Чиняков" userId="1455af4e655fea41" providerId="LiveId" clId="{F90A4011-EC7E-4CE0-8C4D-702C17F72BD2}" dt="2022-03-03T07:23:37.809" v="247" actId="20577"/>
          <ac:spMkLst>
            <pc:docMk/>
            <pc:sldMk cId="3411629230" sldId="264"/>
            <ac:spMk id="3" creationId="{47493C1F-5CBC-4ED8-B1EF-01E8D4AFA013}"/>
          </ac:spMkLst>
        </pc:spChg>
      </pc:sldChg>
      <pc:sldChg chg="modSp mod">
        <pc:chgData name="Дмитрий Чиняков" userId="1455af4e655fea41" providerId="LiveId" clId="{F90A4011-EC7E-4CE0-8C4D-702C17F72BD2}" dt="2022-03-03T07:24:03.154" v="249" actId="1076"/>
        <pc:sldMkLst>
          <pc:docMk/>
          <pc:sldMk cId="2173404427" sldId="265"/>
        </pc:sldMkLst>
        <pc:spChg chg="mod">
          <ac:chgData name="Дмитрий Чиняков" userId="1455af4e655fea41" providerId="LiveId" clId="{F90A4011-EC7E-4CE0-8C4D-702C17F72BD2}" dt="2022-03-03T07:24:03.154" v="249" actId="1076"/>
          <ac:spMkLst>
            <pc:docMk/>
            <pc:sldMk cId="2173404427" sldId="265"/>
            <ac:spMk id="6" creationId="{339E3E03-B76B-4820-87BB-4FF59BC2B4C0}"/>
          </ac:spMkLst>
        </pc:spChg>
        <pc:spChg chg="mod">
          <ac:chgData name="Дмитрий Чиняков" userId="1455af4e655fea41" providerId="LiveId" clId="{F90A4011-EC7E-4CE0-8C4D-702C17F72BD2}" dt="2022-03-03T07:23:50.975" v="248" actId="20577"/>
          <ac:spMkLst>
            <pc:docMk/>
            <pc:sldMk cId="2173404427" sldId="265"/>
            <ac:spMk id="10" creationId="{2E31E296-F163-4970-BAA8-3013E791AAE2}"/>
          </ac:spMkLst>
        </pc:spChg>
      </pc:sldChg>
      <pc:sldChg chg="modSp mod">
        <pc:chgData name="Дмитрий Чиняков" userId="1455af4e655fea41" providerId="LiveId" clId="{F90A4011-EC7E-4CE0-8C4D-702C17F72BD2}" dt="2022-03-07T15:05:47.324" v="2406" actId="1076"/>
        <pc:sldMkLst>
          <pc:docMk/>
          <pc:sldMk cId="2336887896" sldId="266"/>
        </pc:sldMkLst>
        <pc:spChg chg="mod">
          <ac:chgData name="Дмитрий Чиняков" userId="1455af4e655fea41" providerId="LiveId" clId="{F90A4011-EC7E-4CE0-8C4D-702C17F72BD2}" dt="2022-03-07T15:04:57.867" v="2401" actId="1076"/>
          <ac:spMkLst>
            <pc:docMk/>
            <pc:sldMk cId="2336887896" sldId="266"/>
            <ac:spMk id="2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5:05:47.324" v="2406" actId="1076"/>
          <ac:spMkLst>
            <pc:docMk/>
            <pc:sldMk cId="2336887896" sldId="266"/>
            <ac:spMk id="3" creationId="{00000000-0000-0000-0000-000000000000}"/>
          </ac:spMkLst>
        </pc:spChg>
      </pc:sldChg>
      <pc:sldChg chg="modSp mod">
        <pc:chgData name="Дмитрий Чиняков" userId="1455af4e655fea41" providerId="LiveId" clId="{F90A4011-EC7E-4CE0-8C4D-702C17F72BD2}" dt="2022-03-07T15:05:34.880" v="2402" actId="403"/>
        <pc:sldMkLst>
          <pc:docMk/>
          <pc:sldMk cId="2656814056" sldId="267"/>
        </pc:sldMkLst>
        <pc:spChg chg="mod">
          <ac:chgData name="Дмитрий Чиняков" userId="1455af4e655fea41" providerId="LiveId" clId="{F90A4011-EC7E-4CE0-8C4D-702C17F72BD2}" dt="2022-03-07T15:05:34.880" v="2402" actId="403"/>
          <ac:spMkLst>
            <pc:docMk/>
            <pc:sldMk cId="2656814056" sldId="267"/>
            <ac:spMk id="3" creationId="{00000000-0000-0000-0000-000000000000}"/>
          </ac:spMkLst>
        </pc:spChg>
      </pc:sldChg>
      <pc:sldChg chg="modSp mod">
        <pc:chgData name="Дмитрий Чиняков" userId="1455af4e655fea41" providerId="LiveId" clId="{F90A4011-EC7E-4CE0-8C4D-702C17F72BD2}" dt="2022-03-03T07:25:48.746" v="267" actId="113"/>
        <pc:sldMkLst>
          <pc:docMk/>
          <pc:sldMk cId="3381090067" sldId="268"/>
        </pc:sldMkLst>
        <pc:spChg chg="mod">
          <ac:chgData name="Дмитрий Чиняков" userId="1455af4e655fea41" providerId="LiveId" clId="{F90A4011-EC7E-4CE0-8C4D-702C17F72BD2}" dt="2022-03-03T07:25:48.746" v="267" actId="113"/>
          <ac:spMkLst>
            <pc:docMk/>
            <pc:sldMk cId="3381090067" sldId="268"/>
            <ac:spMk id="7" creationId="{A24EDE09-C8F1-477F-93FD-9C2E817DE86A}"/>
          </ac:spMkLst>
        </pc:spChg>
      </pc:sldChg>
      <pc:sldChg chg="addSp modSp mod">
        <pc:chgData name="Дмитрий Чиняков" userId="1455af4e655fea41" providerId="LiveId" clId="{F90A4011-EC7E-4CE0-8C4D-702C17F72BD2}" dt="2022-03-03T07:29:25.529" v="302" actId="1076"/>
        <pc:sldMkLst>
          <pc:docMk/>
          <pc:sldMk cId="761249286" sldId="269"/>
        </pc:sldMkLst>
        <pc:spChg chg="mod">
          <ac:chgData name="Дмитрий Чиняков" userId="1455af4e655fea41" providerId="LiveId" clId="{F90A4011-EC7E-4CE0-8C4D-702C17F72BD2}" dt="2022-03-03T07:29:02.857" v="297" actId="1076"/>
          <ac:spMkLst>
            <pc:docMk/>
            <pc:sldMk cId="761249286" sldId="269"/>
            <ac:spMk id="3" creationId="{BE0C2C1F-ED35-4712-837E-B357E41CB15E}"/>
          </ac:spMkLst>
        </pc:spChg>
        <pc:spChg chg="mod">
          <ac:chgData name="Дмитрий Чиняков" userId="1455af4e655fea41" providerId="LiveId" clId="{F90A4011-EC7E-4CE0-8C4D-702C17F72BD2}" dt="2022-03-03T07:27:52.528" v="294" actId="20577"/>
          <ac:spMkLst>
            <pc:docMk/>
            <pc:sldMk cId="761249286" sldId="269"/>
            <ac:spMk id="5" creationId="{15709E59-0A2D-4E5D-BE2C-97C9538959B0}"/>
          </ac:spMkLst>
        </pc:spChg>
        <pc:spChg chg="mod">
          <ac:chgData name="Дмитрий Чиняков" userId="1455af4e655fea41" providerId="LiveId" clId="{F90A4011-EC7E-4CE0-8C4D-702C17F72BD2}" dt="2022-03-03T07:27:23.121" v="288" actId="1076"/>
          <ac:spMkLst>
            <pc:docMk/>
            <pc:sldMk cId="761249286" sldId="269"/>
            <ac:spMk id="7" creationId="{954D8E2A-A5D4-45F1-8BA4-6A2EEC524097}"/>
          </ac:spMkLst>
        </pc:spChg>
        <pc:spChg chg="add mod">
          <ac:chgData name="Дмитрий Чиняков" userId="1455af4e655fea41" providerId="LiveId" clId="{F90A4011-EC7E-4CE0-8C4D-702C17F72BD2}" dt="2022-03-03T07:26:28.186" v="271" actId="1076"/>
          <ac:spMkLst>
            <pc:docMk/>
            <pc:sldMk cId="761249286" sldId="269"/>
            <ac:spMk id="8" creationId="{803F218D-3ACB-4F9D-8915-123C2BCB2FA7}"/>
          </ac:spMkLst>
        </pc:spChg>
        <pc:spChg chg="mod">
          <ac:chgData name="Дмитрий Чиняков" userId="1455af4e655fea41" providerId="LiveId" clId="{F90A4011-EC7E-4CE0-8C4D-702C17F72BD2}" dt="2022-03-03T07:27:32.080" v="291" actId="1076"/>
          <ac:spMkLst>
            <pc:docMk/>
            <pc:sldMk cId="761249286" sldId="269"/>
            <ac:spMk id="9" creationId="{D2D8AFEB-A2AE-4295-9B2A-5EB1964B7512}"/>
          </ac:spMkLst>
        </pc:spChg>
        <pc:spChg chg="add mod">
          <ac:chgData name="Дмитрий Чиняков" userId="1455af4e655fea41" providerId="LiveId" clId="{F90A4011-EC7E-4CE0-8C4D-702C17F72BD2}" dt="2022-03-03T07:29:17.179" v="299" actId="1076"/>
          <ac:spMkLst>
            <pc:docMk/>
            <pc:sldMk cId="761249286" sldId="269"/>
            <ac:spMk id="10" creationId="{8D88EBF9-8EF1-4194-9FBC-2B01320EDC25}"/>
          </ac:spMkLst>
        </pc:spChg>
        <pc:spChg chg="add mod">
          <ac:chgData name="Дмитрий Чиняков" userId="1455af4e655fea41" providerId="LiveId" clId="{F90A4011-EC7E-4CE0-8C4D-702C17F72BD2}" dt="2022-03-03T07:29:25.529" v="302" actId="1076"/>
          <ac:spMkLst>
            <pc:docMk/>
            <pc:sldMk cId="761249286" sldId="269"/>
            <ac:spMk id="11" creationId="{BC9782FC-71A8-4330-86F3-4BE0F2022E5F}"/>
          </ac:spMkLst>
        </pc:spChg>
        <pc:picChg chg="add mod">
          <ac:chgData name="Дмитрий Чиняков" userId="1455af4e655fea41" providerId="LiveId" clId="{F90A4011-EC7E-4CE0-8C4D-702C17F72BD2}" dt="2022-03-03T07:29:11.019" v="298" actId="1076"/>
          <ac:picMkLst>
            <pc:docMk/>
            <pc:sldMk cId="761249286" sldId="269"/>
            <ac:picMk id="4" creationId="{DF7E5032-619D-4116-883C-00952D31B75D}"/>
          </ac:picMkLst>
        </pc:picChg>
      </pc:sldChg>
      <pc:sldChg chg="modSp mod">
        <pc:chgData name="Дмитрий Чиняков" userId="1455af4e655fea41" providerId="LiveId" clId="{F90A4011-EC7E-4CE0-8C4D-702C17F72BD2}" dt="2022-03-03T07:31:03.672" v="342" actId="20577"/>
        <pc:sldMkLst>
          <pc:docMk/>
          <pc:sldMk cId="808261383" sldId="270"/>
        </pc:sldMkLst>
        <pc:spChg chg="mod">
          <ac:chgData name="Дмитрий Чиняков" userId="1455af4e655fea41" providerId="LiveId" clId="{F90A4011-EC7E-4CE0-8C4D-702C17F72BD2}" dt="2022-03-03T07:30:28.816" v="333" actId="1076"/>
          <ac:spMkLst>
            <pc:docMk/>
            <pc:sldMk cId="808261383" sldId="270"/>
            <ac:spMk id="2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3T07:30:12.993" v="330" actId="1076"/>
          <ac:spMkLst>
            <pc:docMk/>
            <pc:sldMk cId="808261383" sldId="270"/>
            <ac:spMk id="3" creationId="{2C33B964-AC05-484C-A737-42B57B27C75D}"/>
          </ac:spMkLst>
        </pc:spChg>
        <pc:spChg chg="mod">
          <ac:chgData name="Дмитрий Чиняков" userId="1455af4e655fea41" providerId="LiveId" clId="{F90A4011-EC7E-4CE0-8C4D-702C17F72BD2}" dt="2022-03-03T07:31:03.672" v="342" actId="20577"/>
          <ac:spMkLst>
            <pc:docMk/>
            <pc:sldMk cId="808261383" sldId="270"/>
            <ac:spMk id="5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3T07:30:49.497" v="337" actId="255"/>
          <ac:spMkLst>
            <pc:docMk/>
            <pc:sldMk cId="808261383" sldId="270"/>
            <ac:spMk id="6" creationId="{00000000-0000-0000-0000-000000000000}"/>
          </ac:spMkLst>
        </pc:spChg>
      </pc:sldChg>
      <pc:sldChg chg="modSp mod">
        <pc:chgData name="Дмитрий Чиняков" userId="1455af4e655fea41" providerId="LiveId" clId="{F90A4011-EC7E-4CE0-8C4D-702C17F72BD2}" dt="2022-03-07T13:28:37.323" v="733" actId="1076"/>
        <pc:sldMkLst>
          <pc:docMk/>
          <pc:sldMk cId="3535217648" sldId="271"/>
        </pc:sldMkLst>
        <pc:spChg chg="mod">
          <ac:chgData name="Дмитрий Чиняков" userId="1455af4e655fea41" providerId="LiveId" clId="{F90A4011-EC7E-4CE0-8C4D-702C17F72BD2}" dt="2022-03-07T13:28:37.323" v="733" actId="1076"/>
          <ac:spMkLst>
            <pc:docMk/>
            <pc:sldMk cId="3535217648" sldId="271"/>
            <ac:spMk id="2" creationId="{00000000-0000-0000-0000-000000000000}"/>
          </ac:spMkLst>
        </pc:spChg>
        <pc:graphicFrameChg chg="mod modGraphic">
          <ac:chgData name="Дмитрий Чиняков" userId="1455af4e655fea41" providerId="LiveId" clId="{F90A4011-EC7E-4CE0-8C4D-702C17F72BD2}" dt="2022-03-03T07:33:29.916" v="397" actId="20577"/>
          <ac:graphicFrameMkLst>
            <pc:docMk/>
            <pc:sldMk cId="3535217648" sldId="271"/>
            <ac:graphicFrameMk id="3" creationId="{00000000-0000-0000-0000-000000000000}"/>
          </ac:graphicFrameMkLst>
        </pc:graphicFrameChg>
      </pc:sldChg>
      <pc:sldChg chg="modSp mod">
        <pc:chgData name="Дмитрий Чиняков" userId="1455af4e655fea41" providerId="LiveId" clId="{F90A4011-EC7E-4CE0-8C4D-702C17F72BD2}" dt="2022-03-03T07:34:34.530" v="461" actId="1076"/>
        <pc:sldMkLst>
          <pc:docMk/>
          <pc:sldMk cId="1826735374" sldId="272"/>
        </pc:sldMkLst>
        <pc:spChg chg="mod">
          <ac:chgData name="Дмитрий Чиняков" userId="1455af4e655fea41" providerId="LiveId" clId="{F90A4011-EC7E-4CE0-8C4D-702C17F72BD2}" dt="2022-03-03T07:33:59.071" v="403" actId="20577"/>
          <ac:spMkLst>
            <pc:docMk/>
            <pc:sldMk cId="1826735374" sldId="272"/>
            <ac:spMk id="2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3T07:34:31.574" v="460" actId="1076"/>
          <ac:spMkLst>
            <pc:docMk/>
            <pc:sldMk cId="1826735374" sldId="272"/>
            <ac:spMk id="3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3T07:34:34.530" v="461" actId="1076"/>
          <ac:spMkLst>
            <pc:docMk/>
            <pc:sldMk cId="1826735374" sldId="272"/>
            <ac:spMk id="4" creationId="{00000000-0000-0000-0000-000000000000}"/>
          </ac:spMkLst>
        </pc:spChg>
      </pc:sldChg>
      <pc:sldChg chg="addSp modSp mod">
        <pc:chgData name="Дмитрий Чиняков" userId="1455af4e655fea41" providerId="LiveId" clId="{F90A4011-EC7E-4CE0-8C4D-702C17F72BD2}" dt="2022-03-07T15:12:03.849" v="2435" actId="20577"/>
        <pc:sldMkLst>
          <pc:docMk/>
          <pc:sldMk cId="2708397020" sldId="273"/>
        </pc:sldMkLst>
        <pc:spChg chg="mod">
          <ac:chgData name="Дмитрий Чиняков" userId="1455af4e655fea41" providerId="LiveId" clId="{F90A4011-EC7E-4CE0-8C4D-702C17F72BD2}" dt="2022-03-03T07:35:24.821" v="469" actId="1076"/>
          <ac:spMkLst>
            <pc:docMk/>
            <pc:sldMk cId="2708397020" sldId="273"/>
            <ac:spMk id="2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5:12:03.849" v="2435" actId="20577"/>
          <ac:spMkLst>
            <pc:docMk/>
            <pc:sldMk cId="2708397020" sldId="273"/>
            <ac:spMk id="3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3:41:37.093" v="833" actId="1076"/>
          <ac:spMkLst>
            <pc:docMk/>
            <pc:sldMk cId="2708397020" sldId="273"/>
            <ac:spMk id="4" creationId="{00000000-0000-0000-0000-000000000000}"/>
          </ac:spMkLst>
        </pc:spChg>
        <pc:picChg chg="add mod">
          <ac:chgData name="Дмитрий Чиняков" userId="1455af4e655fea41" providerId="LiveId" clId="{F90A4011-EC7E-4CE0-8C4D-702C17F72BD2}" dt="2022-03-03T07:45:27.962" v="678" actId="14100"/>
          <ac:picMkLst>
            <pc:docMk/>
            <pc:sldMk cId="2708397020" sldId="273"/>
            <ac:picMk id="5" creationId="{1F2EC3E3-CEB6-4F7C-BC3E-A0B88DDF2944}"/>
          </ac:picMkLst>
        </pc:picChg>
        <pc:picChg chg="add mod">
          <ac:chgData name="Дмитрий Чиняков" userId="1455af4e655fea41" providerId="LiveId" clId="{F90A4011-EC7E-4CE0-8C4D-702C17F72BD2}" dt="2022-03-03T07:45:36.312" v="681" actId="1076"/>
          <ac:picMkLst>
            <pc:docMk/>
            <pc:sldMk cId="2708397020" sldId="273"/>
            <ac:picMk id="6" creationId="{513CDA55-DC39-4D2B-8EEA-D304832B1E27}"/>
          </ac:picMkLst>
        </pc:picChg>
        <pc:picChg chg="add mod">
          <ac:chgData name="Дмитрий Чиняков" userId="1455af4e655fea41" providerId="LiveId" clId="{F90A4011-EC7E-4CE0-8C4D-702C17F72BD2}" dt="2022-03-03T07:45:43.553" v="684" actId="1076"/>
          <ac:picMkLst>
            <pc:docMk/>
            <pc:sldMk cId="2708397020" sldId="273"/>
            <ac:picMk id="7" creationId="{CBEF2367-EE71-4E7A-8C02-B48D2D7A0EC1}"/>
          </ac:picMkLst>
        </pc:picChg>
        <pc:picChg chg="add mod">
          <ac:chgData name="Дмитрий Чиняков" userId="1455af4e655fea41" providerId="LiveId" clId="{F90A4011-EC7E-4CE0-8C4D-702C17F72BD2}" dt="2022-03-03T07:46:01.199" v="687" actId="1076"/>
          <ac:picMkLst>
            <pc:docMk/>
            <pc:sldMk cId="2708397020" sldId="273"/>
            <ac:picMk id="8" creationId="{37A58E36-CFDA-49E0-9CAF-40596E7BDB9B}"/>
          </ac:picMkLst>
        </pc:picChg>
        <pc:picChg chg="add mod">
          <ac:chgData name="Дмитрий Чиняков" userId="1455af4e655fea41" providerId="LiveId" clId="{F90A4011-EC7E-4CE0-8C4D-702C17F72BD2}" dt="2022-03-03T07:46:08.123" v="690" actId="1076"/>
          <ac:picMkLst>
            <pc:docMk/>
            <pc:sldMk cId="2708397020" sldId="273"/>
            <ac:picMk id="9" creationId="{BB2A35D4-52F5-4B6D-B9DE-2583613A651E}"/>
          </ac:picMkLst>
        </pc:picChg>
        <pc:picChg chg="add mod">
          <ac:chgData name="Дмитрий Чиняков" userId="1455af4e655fea41" providerId="LiveId" clId="{F90A4011-EC7E-4CE0-8C4D-702C17F72BD2}" dt="2022-03-03T07:46:16.674" v="694" actId="1076"/>
          <ac:picMkLst>
            <pc:docMk/>
            <pc:sldMk cId="2708397020" sldId="273"/>
            <ac:picMk id="10" creationId="{0CA142F5-6180-4F25-AF33-F95EAEB150A7}"/>
          </ac:picMkLst>
        </pc:picChg>
        <pc:picChg chg="add mod">
          <ac:chgData name="Дмитрий Чиняков" userId="1455af4e655fea41" providerId="LiveId" clId="{F90A4011-EC7E-4CE0-8C4D-702C17F72BD2}" dt="2022-03-03T07:46:34.432" v="697" actId="1076"/>
          <ac:picMkLst>
            <pc:docMk/>
            <pc:sldMk cId="2708397020" sldId="273"/>
            <ac:picMk id="11" creationId="{5A85295B-BD78-48E1-8F5B-4DD40AD07416}"/>
          </ac:picMkLst>
        </pc:picChg>
        <pc:picChg chg="mod">
          <ac:chgData name="Дмитрий Чиняков" userId="1455af4e655fea41" providerId="LiveId" clId="{F90A4011-EC7E-4CE0-8C4D-702C17F72BD2}" dt="2022-03-03T07:35:13.866" v="467" actId="1076"/>
          <ac:picMkLst>
            <pc:docMk/>
            <pc:sldMk cId="2708397020" sldId="273"/>
            <ac:picMk id="5122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3T07:35:10.029" v="466" actId="1076"/>
          <ac:picMkLst>
            <pc:docMk/>
            <pc:sldMk cId="2708397020" sldId="273"/>
            <ac:picMk id="5123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3T07:47:04.900" v="699" actId="1076"/>
          <ac:picMkLst>
            <pc:docMk/>
            <pc:sldMk cId="2708397020" sldId="273"/>
            <ac:picMk id="7170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3T07:47:08.736" v="700" actId="1076"/>
          <ac:picMkLst>
            <pc:docMk/>
            <pc:sldMk cId="2708397020" sldId="273"/>
            <ac:picMk id="7171" creationId="{00000000-0000-0000-0000-000000000000}"/>
          </ac:picMkLst>
        </pc:picChg>
      </pc:sldChg>
      <pc:sldChg chg="addSp modSp mod">
        <pc:chgData name="Дмитрий Чиняков" userId="1455af4e655fea41" providerId="LiveId" clId="{F90A4011-EC7E-4CE0-8C4D-702C17F72BD2}" dt="2022-03-07T15:12:15.694" v="2436" actId="20577"/>
        <pc:sldMkLst>
          <pc:docMk/>
          <pc:sldMk cId="2291124947" sldId="274"/>
        </pc:sldMkLst>
        <pc:spChg chg="mod">
          <ac:chgData name="Дмитрий Чиняков" userId="1455af4e655fea41" providerId="LiveId" clId="{F90A4011-EC7E-4CE0-8C4D-702C17F72BD2}" dt="2022-03-07T14:49:48.210" v="2153" actId="403"/>
          <ac:spMkLst>
            <pc:docMk/>
            <pc:sldMk cId="2291124947" sldId="274"/>
            <ac:spMk id="2" creationId="{00000000-0000-0000-0000-000000000000}"/>
          </ac:spMkLst>
        </pc:spChg>
        <pc:spChg chg="add mod">
          <ac:chgData name="Дмитрий Чиняков" userId="1455af4e655fea41" providerId="LiveId" clId="{F90A4011-EC7E-4CE0-8C4D-702C17F72BD2}" dt="2022-03-07T15:12:15.694" v="2436" actId="20577"/>
          <ac:spMkLst>
            <pc:docMk/>
            <pc:sldMk cId="2291124947" sldId="274"/>
            <ac:spMk id="7" creationId="{BF6546CC-1C1A-4D74-9DE1-F612A7F583AE}"/>
          </ac:spMkLst>
        </pc:spChg>
        <pc:spChg chg="add mod">
          <ac:chgData name="Дмитрий Чиняков" userId="1455af4e655fea41" providerId="LiveId" clId="{F90A4011-EC7E-4CE0-8C4D-702C17F72BD2}" dt="2022-03-07T13:37:06.892" v="783" actId="1076"/>
          <ac:spMkLst>
            <pc:docMk/>
            <pc:sldMk cId="2291124947" sldId="274"/>
            <ac:spMk id="12" creationId="{7111A74F-EAEB-4402-B402-CC8748469624}"/>
          </ac:spMkLst>
        </pc:spChg>
        <pc:spChg chg="add mod">
          <ac:chgData name="Дмитрий Чиняков" userId="1455af4e655fea41" providerId="LiveId" clId="{F90A4011-EC7E-4CE0-8C4D-702C17F72BD2}" dt="2022-03-07T13:37:25.819" v="787" actId="1076"/>
          <ac:spMkLst>
            <pc:docMk/>
            <pc:sldMk cId="2291124947" sldId="274"/>
            <ac:spMk id="14" creationId="{B032EFE4-3511-411A-9574-A921BE05C1A4}"/>
          </ac:spMkLst>
        </pc:spChg>
        <pc:spChg chg="add mod">
          <ac:chgData name="Дмитрий Чиняков" userId="1455af4e655fea41" providerId="LiveId" clId="{F90A4011-EC7E-4CE0-8C4D-702C17F72BD2}" dt="2022-03-07T13:37:39.350" v="791" actId="1076"/>
          <ac:spMkLst>
            <pc:docMk/>
            <pc:sldMk cId="2291124947" sldId="274"/>
            <ac:spMk id="16" creationId="{22146B20-AB00-4A6D-8FC5-F5DCFD569F8D}"/>
          </ac:spMkLst>
        </pc:spChg>
        <pc:spChg chg="add mod">
          <ac:chgData name="Дмитрий Чиняков" userId="1455af4e655fea41" providerId="LiveId" clId="{F90A4011-EC7E-4CE0-8C4D-702C17F72BD2}" dt="2022-03-07T13:38:00.134" v="795" actId="1076"/>
          <ac:spMkLst>
            <pc:docMk/>
            <pc:sldMk cId="2291124947" sldId="274"/>
            <ac:spMk id="18" creationId="{9BC08767-9FAB-433C-AD92-803F176F4059}"/>
          </ac:spMkLst>
        </pc:spChg>
        <pc:spChg chg="add mod">
          <ac:chgData name="Дмитрий Чиняков" userId="1455af4e655fea41" providerId="LiveId" clId="{F90A4011-EC7E-4CE0-8C4D-702C17F72BD2}" dt="2022-03-07T13:38:16.248" v="799" actId="1076"/>
          <ac:spMkLst>
            <pc:docMk/>
            <pc:sldMk cId="2291124947" sldId="274"/>
            <ac:spMk id="20" creationId="{044800EA-9BF2-4C8D-AC89-1E970D6FC599}"/>
          </ac:spMkLst>
        </pc:spChg>
        <pc:spChg chg="add mod">
          <ac:chgData name="Дмитрий Чиняков" userId="1455af4e655fea41" providerId="LiveId" clId="{F90A4011-EC7E-4CE0-8C4D-702C17F72BD2}" dt="2022-03-07T13:38:34.248" v="803" actId="1076"/>
          <ac:spMkLst>
            <pc:docMk/>
            <pc:sldMk cId="2291124947" sldId="274"/>
            <ac:spMk id="22" creationId="{C0A3E3D6-61AE-44AF-A201-9430FCC558DC}"/>
          </ac:spMkLst>
        </pc:spChg>
        <pc:spChg chg="add mod">
          <ac:chgData name="Дмитрий Чиняков" userId="1455af4e655fea41" providerId="LiveId" clId="{F90A4011-EC7E-4CE0-8C4D-702C17F72BD2}" dt="2022-03-07T13:38:55.522" v="808" actId="1076"/>
          <ac:spMkLst>
            <pc:docMk/>
            <pc:sldMk cId="2291124947" sldId="274"/>
            <ac:spMk id="24" creationId="{8643F4B1-2EE7-4CC9-84FD-1352D6E90EED}"/>
          </ac:spMkLst>
        </pc:spChg>
        <pc:picChg chg="add mod">
          <ac:chgData name="Дмитрий Чиняков" userId="1455af4e655fea41" providerId="LiveId" clId="{F90A4011-EC7E-4CE0-8C4D-702C17F72BD2}" dt="2022-03-07T13:36:01.461" v="767" actId="1076"/>
          <ac:picMkLst>
            <pc:docMk/>
            <pc:sldMk cId="2291124947" sldId="274"/>
            <ac:picMk id="3" creationId="{B1E8AE63-8416-48BE-B7D8-F5CAA2AFE188}"/>
          </ac:picMkLst>
        </pc:picChg>
        <pc:picChg chg="add mod">
          <ac:chgData name="Дмитрий Чиняков" userId="1455af4e655fea41" providerId="LiveId" clId="{F90A4011-EC7E-4CE0-8C4D-702C17F72BD2}" dt="2022-03-07T13:36:07.536" v="770" actId="1076"/>
          <ac:picMkLst>
            <pc:docMk/>
            <pc:sldMk cId="2291124947" sldId="274"/>
            <ac:picMk id="4" creationId="{B9877A19-74D1-4B3E-85FD-5881B70E3001}"/>
          </ac:picMkLst>
        </pc:picChg>
        <pc:picChg chg="add mod">
          <ac:chgData name="Дмитрий Чиняков" userId="1455af4e655fea41" providerId="LiveId" clId="{F90A4011-EC7E-4CE0-8C4D-702C17F72BD2}" dt="2022-03-07T13:36:13.990" v="773" actId="1076"/>
          <ac:picMkLst>
            <pc:docMk/>
            <pc:sldMk cId="2291124947" sldId="274"/>
            <ac:picMk id="5" creationId="{A29EFE76-F628-4D15-B5A8-A97613EE997F}"/>
          </ac:picMkLst>
        </pc:picChg>
        <pc:picChg chg="add mod">
          <ac:chgData name="Дмитрий Чиняков" userId="1455af4e655fea41" providerId="LiveId" clId="{F90A4011-EC7E-4CE0-8C4D-702C17F72BD2}" dt="2022-03-07T13:36:24.609" v="775" actId="1076"/>
          <ac:picMkLst>
            <pc:docMk/>
            <pc:sldMk cId="2291124947" sldId="274"/>
            <ac:picMk id="6" creationId="{045B189E-028A-4906-95C2-ECAAC7E46FE5}"/>
          </ac:picMkLst>
        </pc:picChg>
        <pc:picChg chg="add mod">
          <ac:chgData name="Дмитрий Чиняков" userId="1455af4e655fea41" providerId="LiveId" clId="{F90A4011-EC7E-4CE0-8C4D-702C17F72BD2}" dt="2022-03-07T13:39:07.887" v="810" actId="1076"/>
          <ac:picMkLst>
            <pc:docMk/>
            <pc:sldMk cId="2291124947" sldId="274"/>
            <ac:picMk id="19" creationId="{477FF8E6-294B-4CD6-89C8-31843D91ED42}"/>
          </ac:picMkLst>
        </pc:picChg>
        <pc:picChg chg="add mod">
          <ac:chgData name="Дмитрий Чиняков" userId="1455af4e655fea41" providerId="LiveId" clId="{F90A4011-EC7E-4CE0-8C4D-702C17F72BD2}" dt="2022-03-07T13:39:21.068" v="813" actId="1076"/>
          <ac:picMkLst>
            <pc:docMk/>
            <pc:sldMk cId="2291124947" sldId="274"/>
            <ac:picMk id="21" creationId="{F140415E-828D-46EF-A06A-514AE29AD666}"/>
          </ac:picMkLst>
        </pc:picChg>
        <pc:picChg chg="add mod">
          <ac:chgData name="Дмитрий Чиняков" userId="1455af4e655fea41" providerId="LiveId" clId="{F90A4011-EC7E-4CE0-8C4D-702C17F72BD2}" dt="2022-03-07T13:39:33.140" v="817" actId="1076"/>
          <ac:picMkLst>
            <pc:docMk/>
            <pc:sldMk cId="2291124947" sldId="274"/>
            <ac:picMk id="23" creationId="{31B66A47-0B70-48C4-88ED-D4CCDB9B9C64}"/>
          </ac:picMkLst>
        </pc:picChg>
        <pc:picChg chg="mod">
          <ac:chgData name="Дмитрий Чиняков" userId="1455af4e655fea41" providerId="LiveId" clId="{F90A4011-EC7E-4CE0-8C4D-702C17F72BD2}" dt="2022-03-07T13:33:13.224" v="736" actId="1076"/>
          <ac:picMkLst>
            <pc:docMk/>
            <pc:sldMk cId="2291124947" sldId="274"/>
            <ac:picMk id="6146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7T13:33:10.849" v="735" actId="1076"/>
          <ac:picMkLst>
            <pc:docMk/>
            <pc:sldMk cId="2291124947" sldId="274"/>
            <ac:picMk id="6147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7T13:33:17.603" v="737" actId="1076"/>
          <ac:picMkLst>
            <pc:docMk/>
            <pc:sldMk cId="2291124947" sldId="274"/>
            <ac:picMk id="6148" creationId="{00000000-0000-0000-0000-000000000000}"/>
          </ac:picMkLst>
        </pc:picChg>
      </pc:sldChg>
      <pc:sldChg chg="modSp mod">
        <pc:chgData name="Дмитрий Чиняков" userId="1455af4e655fea41" providerId="LiveId" clId="{F90A4011-EC7E-4CE0-8C4D-702C17F72BD2}" dt="2022-03-07T15:18:05.096" v="2446" actId="20577"/>
        <pc:sldMkLst>
          <pc:docMk/>
          <pc:sldMk cId="2920213679" sldId="275"/>
        </pc:sldMkLst>
        <pc:spChg chg="mod">
          <ac:chgData name="Дмитрий Чиняков" userId="1455af4e655fea41" providerId="LiveId" clId="{F90A4011-EC7E-4CE0-8C4D-702C17F72BD2}" dt="2022-03-07T13:42:43.969" v="876" actId="1076"/>
          <ac:spMkLst>
            <pc:docMk/>
            <pc:sldMk cId="2920213679" sldId="275"/>
            <ac:spMk id="2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5:18:05.096" v="2446" actId="20577"/>
          <ac:spMkLst>
            <pc:docMk/>
            <pc:sldMk cId="2920213679" sldId="275"/>
            <ac:spMk id="3" creationId="{00000000-0000-0000-0000-000000000000}"/>
          </ac:spMkLst>
        </pc:spChg>
        <pc:picChg chg="mod">
          <ac:chgData name="Дмитрий Чиняков" userId="1455af4e655fea41" providerId="LiveId" clId="{F90A4011-EC7E-4CE0-8C4D-702C17F72BD2}" dt="2022-03-07T13:43:01.541" v="878" actId="1076"/>
          <ac:picMkLst>
            <pc:docMk/>
            <pc:sldMk cId="2920213679" sldId="275"/>
            <ac:picMk id="7170" creationId="{00000000-0000-0000-0000-000000000000}"/>
          </ac:picMkLst>
        </pc:picChg>
      </pc:sldChg>
      <pc:sldChg chg="addSp modSp mod">
        <pc:chgData name="Дмитрий Чиняков" userId="1455af4e655fea41" providerId="LiveId" clId="{F90A4011-EC7E-4CE0-8C4D-702C17F72BD2}" dt="2022-03-07T13:52:49.657" v="1115" actId="20577"/>
        <pc:sldMkLst>
          <pc:docMk/>
          <pc:sldMk cId="1578170333" sldId="276"/>
        </pc:sldMkLst>
        <pc:spChg chg="mod">
          <ac:chgData name="Дмитрий Чиняков" userId="1455af4e655fea41" providerId="LiveId" clId="{F90A4011-EC7E-4CE0-8C4D-702C17F72BD2}" dt="2022-03-07T13:52:49.657" v="1115" actId="20577"/>
          <ac:spMkLst>
            <pc:docMk/>
            <pc:sldMk cId="1578170333" sldId="276"/>
            <ac:spMk id="2" creationId="{00000000-0000-0000-0000-000000000000}"/>
          </ac:spMkLst>
        </pc:spChg>
        <pc:spChg chg="add mod">
          <ac:chgData name="Дмитрий Чиняков" userId="1455af4e655fea41" providerId="LiveId" clId="{F90A4011-EC7E-4CE0-8C4D-702C17F72BD2}" dt="2022-03-07T13:45:30.852" v="1032" actId="1076"/>
          <ac:spMkLst>
            <pc:docMk/>
            <pc:sldMk cId="1578170333" sldId="276"/>
            <ac:spMk id="4" creationId="{EB61143C-B2E5-47D6-831F-3DD6C6A9E2F0}"/>
          </ac:spMkLst>
        </pc:spChg>
      </pc:sldChg>
      <pc:sldChg chg="addSp modSp mod">
        <pc:chgData name="Дмитрий Чиняков" userId="1455af4e655fea41" providerId="LiveId" clId="{F90A4011-EC7E-4CE0-8C4D-702C17F72BD2}" dt="2022-03-07T13:59:06.822" v="1252" actId="1076"/>
        <pc:sldMkLst>
          <pc:docMk/>
          <pc:sldMk cId="1037822606" sldId="277"/>
        </pc:sldMkLst>
        <pc:spChg chg="mod">
          <ac:chgData name="Дмитрий Чиняков" userId="1455af4e655fea41" providerId="LiveId" clId="{F90A4011-EC7E-4CE0-8C4D-702C17F72BD2}" dt="2022-03-07T13:55:02.555" v="1163" actId="1076"/>
          <ac:spMkLst>
            <pc:docMk/>
            <pc:sldMk cId="1037822606" sldId="277"/>
            <ac:spMk id="2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3:57:36.294" v="1224" actId="1076"/>
          <ac:spMkLst>
            <pc:docMk/>
            <pc:sldMk cId="1037822606" sldId="277"/>
            <ac:spMk id="3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3:58:44.903" v="1244" actId="1076"/>
          <ac:spMkLst>
            <pc:docMk/>
            <pc:sldMk cId="1037822606" sldId="277"/>
            <ac:spMk id="4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3:59:00.613" v="1250" actId="1076"/>
          <ac:spMkLst>
            <pc:docMk/>
            <pc:sldMk cId="1037822606" sldId="277"/>
            <ac:spMk id="5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3:58:55.575" v="1248" actId="1076"/>
          <ac:spMkLst>
            <pc:docMk/>
            <pc:sldMk cId="1037822606" sldId="277"/>
            <ac:spMk id="6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3:54:13.037" v="1152" actId="1076"/>
          <ac:spMkLst>
            <pc:docMk/>
            <pc:sldMk cId="1037822606" sldId="277"/>
            <ac:spMk id="7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3:55:30.926" v="1172" actId="1076"/>
          <ac:spMkLst>
            <pc:docMk/>
            <pc:sldMk cId="1037822606" sldId="277"/>
            <ac:spMk id="8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3:54:34.516" v="1157" actId="113"/>
          <ac:spMkLst>
            <pc:docMk/>
            <pc:sldMk cId="1037822606" sldId="277"/>
            <ac:spMk id="9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3:56:51.251" v="1202" actId="1076"/>
          <ac:spMkLst>
            <pc:docMk/>
            <pc:sldMk cId="1037822606" sldId="277"/>
            <ac:spMk id="10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3:57:23.869" v="1220" actId="1076"/>
          <ac:spMkLst>
            <pc:docMk/>
            <pc:sldMk cId="1037822606" sldId="277"/>
            <ac:spMk id="11" creationId="{00000000-0000-0000-0000-000000000000}"/>
          </ac:spMkLst>
        </pc:spChg>
        <pc:spChg chg="add mod">
          <ac:chgData name="Дмитрий Чиняков" userId="1455af4e655fea41" providerId="LiveId" clId="{F90A4011-EC7E-4CE0-8C4D-702C17F72BD2}" dt="2022-03-07T13:54:06.843" v="1151" actId="1076"/>
          <ac:spMkLst>
            <pc:docMk/>
            <pc:sldMk cId="1037822606" sldId="277"/>
            <ac:spMk id="18" creationId="{0C00C17E-C64E-4874-902D-055B42F2B14D}"/>
          </ac:spMkLst>
        </pc:spChg>
        <pc:picChg chg="add mod">
          <ac:chgData name="Дмитрий Чиняков" userId="1455af4e655fea41" providerId="LiveId" clId="{F90A4011-EC7E-4CE0-8C4D-702C17F72BD2}" dt="2022-03-07T13:58:03.265" v="1228" actId="1076"/>
          <ac:picMkLst>
            <pc:docMk/>
            <pc:sldMk cId="1037822606" sldId="277"/>
            <ac:picMk id="13" creationId="{2BFC1C82-DE2C-4F44-8C6E-09DE511B05DF}"/>
          </ac:picMkLst>
        </pc:picChg>
        <pc:picChg chg="add mod">
          <ac:chgData name="Дмитрий Чиняков" userId="1455af4e655fea41" providerId="LiveId" clId="{F90A4011-EC7E-4CE0-8C4D-702C17F72BD2}" dt="2022-03-07T13:58:09.015" v="1231" actId="1076"/>
          <ac:picMkLst>
            <pc:docMk/>
            <pc:sldMk cId="1037822606" sldId="277"/>
            <ac:picMk id="14" creationId="{334E5C81-6531-42E0-AE2D-58A66B9CE283}"/>
          </ac:picMkLst>
        </pc:picChg>
        <pc:picChg chg="add mod">
          <ac:chgData name="Дмитрий Чиняков" userId="1455af4e655fea41" providerId="LiveId" clId="{F90A4011-EC7E-4CE0-8C4D-702C17F72BD2}" dt="2022-03-07T13:59:06.822" v="1252" actId="1076"/>
          <ac:picMkLst>
            <pc:docMk/>
            <pc:sldMk cId="1037822606" sldId="277"/>
            <ac:picMk id="15" creationId="{A99187E2-C4B1-4DF2-917B-CCD7DF73A47C}"/>
          </ac:picMkLst>
        </pc:picChg>
        <pc:picChg chg="add mod">
          <ac:chgData name="Дмитрий Чиняков" userId="1455af4e655fea41" providerId="LiveId" clId="{F90A4011-EC7E-4CE0-8C4D-702C17F72BD2}" dt="2022-03-07T13:58:42.963" v="1243" actId="1076"/>
          <ac:picMkLst>
            <pc:docMk/>
            <pc:sldMk cId="1037822606" sldId="277"/>
            <ac:picMk id="16" creationId="{99D90441-940A-4A42-A778-B88E1DF66BFE}"/>
          </ac:picMkLst>
        </pc:picChg>
        <pc:picChg chg="add mod">
          <ac:chgData name="Дмитрий Чиняков" userId="1455af4e655fea41" providerId="LiveId" clId="{F90A4011-EC7E-4CE0-8C4D-702C17F72BD2}" dt="2022-03-07T13:58:53.312" v="1247" actId="1076"/>
          <ac:picMkLst>
            <pc:docMk/>
            <pc:sldMk cId="1037822606" sldId="277"/>
            <ac:picMk id="17" creationId="{2CFB94F1-6FA3-4246-8EE7-314CB31B3451}"/>
          </ac:picMkLst>
        </pc:picChg>
        <pc:picChg chg="mod">
          <ac:chgData name="Дмитрий Чиняков" userId="1455af4e655fea41" providerId="LiveId" clId="{F90A4011-EC7E-4CE0-8C4D-702C17F72BD2}" dt="2022-03-07T13:57:39.394" v="1225" actId="1076"/>
          <ac:picMkLst>
            <pc:docMk/>
            <pc:sldMk cId="1037822606" sldId="277"/>
            <ac:picMk id="8194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7T13:57:33.844" v="1223" actId="1076"/>
          <ac:picMkLst>
            <pc:docMk/>
            <pc:sldMk cId="1037822606" sldId="277"/>
            <ac:picMk id="8195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7T13:55:35.059" v="1174" actId="14100"/>
          <ac:picMkLst>
            <pc:docMk/>
            <pc:sldMk cId="1037822606" sldId="277"/>
            <ac:picMk id="8196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7T13:59:03.847" v="1251" actId="1076"/>
          <ac:picMkLst>
            <pc:docMk/>
            <pc:sldMk cId="1037822606" sldId="277"/>
            <ac:picMk id="8197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7T13:56:28.958" v="1194" actId="1076"/>
          <ac:picMkLst>
            <pc:docMk/>
            <pc:sldMk cId="1037822606" sldId="277"/>
            <ac:picMk id="8198" creationId="{00000000-0000-0000-0000-000000000000}"/>
          </ac:picMkLst>
        </pc:picChg>
      </pc:sldChg>
      <pc:sldChg chg="modSp mod">
        <pc:chgData name="Дмитрий Чиняков" userId="1455af4e655fea41" providerId="LiveId" clId="{F90A4011-EC7E-4CE0-8C4D-702C17F72BD2}" dt="2022-03-07T14:16:40.744" v="1397" actId="20577"/>
        <pc:sldMkLst>
          <pc:docMk/>
          <pc:sldMk cId="182314728" sldId="278"/>
        </pc:sldMkLst>
        <pc:spChg chg="mod">
          <ac:chgData name="Дмитрий Чиняков" userId="1455af4e655fea41" providerId="LiveId" clId="{F90A4011-EC7E-4CE0-8C4D-702C17F72BD2}" dt="2022-03-07T13:59:58.208" v="1278" actId="1076"/>
          <ac:spMkLst>
            <pc:docMk/>
            <pc:sldMk cId="182314728" sldId="278"/>
            <ac:spMk id="2" creationId="{00000000-0000-0000-0000-000000000000}"/>
          </ac:spMkLst>
        </pc:spChg>
        <pc:graphicFrameChg chg="mod modGraphic">
          <ac:chgData name="Дмитрий Чиняков" userId="1455af4e655fea41" providerId="LiveId" clId="{F90A4011-EC7E-4CE0-8C4D-702C17F72BD2}" dt="2022-03-07T14:16:40.744" v="1397" actId="20577"/>
          <ac:graphicFrameMkLst>
            <pc:docMk/>
            <pc:sldMk cId="182314728" sldId="278"/>
            <ac:graphicFrameMk id="3" creationId="{00000000-0000-0000-0000-000000000000}"/>
          </ac:graphicFrameMkLst>
        </pc:graphicFrameChg>
      </pc:sldChg>
      <pc:sldChg chg="addSp modSp mod">
        <pc:chgData name="Дмитрий Чиняков" userId="1455af4e655fea41" providerId="LiveId" clId="{F90A4011-EC7E-4CE0-8C4D-702C17F72BD2}" dt="2022-03-07T14:30:30.273" v="1614" actId="1076"/>
        <pc:sldMkLst>
          <pc:docMk/>
          <pc:sldMk cId="2532370901" sldId="279"/>
        </pc:sldMkLst>
        <pc:spChg chg="mod">
          <ac:chgData name="Дмитрий Чиняков" userId="1455af4e655fea41" providerId="LiveId" clId="{F90A4011-EC7E-4CE0-8C4D-702C17F72BD2}" dt="2022-03-07T14:25:31.944" v="1597" actId="255"/>
          <ac:spMkLst>
            <pc:docMk/>
            <pc:sldMk cId="2532370901" sldId="279"/>
            <ac:spMk id="2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4:30:30.273" v="1614" actId="1076"/>
          <ac:spMkLst>
            <pc:docMk/>
            <pc:sldMk cId="2532370901" sldId="279"/>
            <ac:spMk id="3" creationId="{00000000-0000-0000-0000-000000000000}"/>
          </ac:spMkLst>
        </pc:spChg>
        <pc:picChg chg="add mod">
          <ac:chgData name="Дмитрий Чиняков" userId="1455af4e655fea41" providerId="LiveId" clId="{F90A4011-EC7E-4CE0-8C4D-702C17F72BD2}" dt="2022-03-07T14:25:52.234" v="1604" actId="1076"/>
          <ac:picMkLst>
            <pc:docMk/>
            <pc:sldMk cId="2532370901" sldId="279"/>
            <ac:picMk id="4" creationId="{556EEFD4-1D47-4590-809D-32859CA6C72D}"/>
          </ac:picMkLst>
        </pc:picChg>
        <pc:picChg chg="mod">
          <ac:chgData name="Дмитрий Чиняков" userId="1455af4e655fea41" providerId="LiveId" clId="{F90A4011-EC7E-4CE0-8C4D-702C17F72BD2}" dt="2022-03-07T14:25:38.499" v="1601" actId="1076"/>
          <ac:picMkLst>
            <pc:docMk/>
            <pc:sldMk cId="2532370901" sldId="279"/>
            <ac:picMk id="9218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7T14:25:34.284" v="1598" actId="1076"/>
          <ac:picMkLst>
            <pc:docMk/>
            <pc:sldMk cId="2532370901" sldId="279"/>
            <ac:picMk id="9219" creationId="{00000000-0000-0000-0000-000000000000}"/>
          </ac:picMkLst>
        </pc:picChg>
      </pc:sldChg>
      <pc:sldChg chg="addSp modSp mod">
        <pc:chgData name="Дмитрий Чиняков" userId="1455af4e655fea41" providerId="LiveId" clId="{F90A4011-EC7E-4CE0-8C4D-702C17F72BD2}" dt="2022-03-07T14:35:47.854" v="1778" actId="1076"/>
        <pc:sldMkLst>
          <pc:docMk/>
          <pc:sldMk cId="3692458536" sldId="280"/>
        </pc:sldMkLst>
        <pc:spChg chg="mod">
          <ac:chgData name="Дмитрий Чиняков" userId="1455af4e655fea41" providerId="LiveId" clId="{F90A4011-EC7E-4CE0-8C4D-702C17F72BD2}" dt="2022-03-07T14:35:06.193" v="1747" actId="14100"/>
          <ac:spMkLst>
            <pc:docMk/>
            <pc:sldMk cId="3692458536" sldId="280"/>
            <ac:spMk id="2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4:35:47.854" v="1778" actId="1076"/>
          <ac:spMkLst>
            <pc:docMk/>
            <pc:sldMk cId="3692458536" sldId="280"/>
            <ac:spMk id="3" creationId="{00000000-0000-0000-0000-000000000000}"/>
          </ac:spMkLst>
        </pc:spChg>
        <pc:picChg chg="add mod">
          <ac:chgData name="Дмитрий Чиняков" userId="1455af4e655fea41" providerId="LiveId" clId="{F90A4011-EC7E-4CE0-8C4D-702C17F72BD2}" dt="2022-03-07T14:33:58.663" v="1741" actId="1076"/>
          <ac:picMkLst>
            <pc:docMk/>
            <pc:sldMk cId="3692458536" sldId="280"/>
            <ac:picMk id="4" creationId="{642DD3C6-219A-450A-B7EC-CD5DAA816627}"/>
          </ac:picMkLst>
        </pc:picChg>
        <pc:picChg chg="add mod">
          <ac:chgData name="Дмитрий Чиняков" userId="1455af4e655fea41" providerId="LiveId" clId="{F90A4011-EC7E-4CE0-8C4D-702C17F72BD2}" dt="2022-03-07T14:34:11.173" v="1743" actId="1076"/>
          <ac:picMkLst>
            <pc:docMk/>
            <pc:sldMk cId="3692458536" sldId="280"/>
            <ac:picMk id="6" creationId="{FA47E802-FEBE-4457-AAC0-A23F40946EC4}"/>
          </ac:picMkLst>
        </pc:picChg>
        <pc:picChg chg="add mod">
          <ac:chgData name="Дмитрий Чиняков" userId="1455af4e655fea41" providerId="LiveId" clId="{F90A4011-EC7E-4CE0-8C4D-702C17F72BD2}" dt="2022-03-07T14:34:25.223" v="1745" actId="1076"/>
          <ac:picMkLst>
            <pc:docMk/>
            <pc:sldMk cId="3692458536" sldId="280"/>
            <ac:picMk id="8" creationId="{76B96580-03CB-4EE8-8FCA-C833DF89881C}"/>
          </ac:picMkLst>
        </pc:picChg>
        <pc:picChg chg="mod">
          <ac:chgData name="Дмитрий Чиняков" userId="1455af4e655fea41" providerId="LiveId" clId="{F90A4011-EC7E-4CE0-8C4D-702C17F72BD2}" dt="2022-03-07T14:32:23.052" v="1668" actId="1076"/>
          <ac:picMkLst>
            <pc:docMk/>
            <pc:sldMk cId="3692458536" sldId="280"/>
            <ac:picMk id="10242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7T14:32:28.222" v="1671" actId="1076"/>
          <ac:picMkLst>
            <pc:docMk/>
            <pc:sldMk cId="3692458536" sldId="280"/>
            <ac:picMk id="10243" creationId="{00000000-0000-0000-0000-000000000000}"/>
          </ac:picMkLst>
        </pc:picChg>
      </pc:sldChg>
      <pc:sldChg chg="addSp delSp modSp mod">
        <pc:chgData name="Дмитрий Чиняков" userId="1455af4e655fea41" providerId="LiveId" clId="{F90A4011-EC7E-4CE0-8C4D-702C17F72BD2}" dt="2022-03-07T14:42:24.112" v="1882" actId="1076"/>
        <pc:sldMkLst>
          <pc:docMk/>
          <pc:sldMk cId="3370874400" sldId="281"/>
        </pc:sldMkLst>
        <pc:spChg chg="mod">
          <ac:chgData name="Дмитрий Чиняков" userId="1455af4e655fea41" providerId="LiveId" clId="{F90A4011-EC7E-4CE0-8C4D-702C17F72BD2}" dt="2022-03-07T14:40:38.187" v="1881" actId="20577"/>
          <ac:spMkLst>
            <pc:docMk/>
            <pc:sldMk cId="3370874400" sldId="281"/>
            <ac:spMk id="2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4:42:24.112" v="1882" actId="1076"/>
          <ac:spMkLst>
            <pc:docMk/>
            <pc:sldMk cId="3370874400" sldId="281"/>
            <ac:spMk id="3" creationId="{00000000-0000-0000-0000-000000000000}"/>
          </ac:spMkLst>
        </pc:spChg>
        <pc:spChg chg="add mod">
          <ac:chgData name="Дмитрий Чиняков" userId="1455af4e655fea41" providerId="LiveId" clId="{F90A4011-EC7E-4CE0-8C4D-702C17F72BD2}" dt="2022-03-07T14:38:55.267" v="1860" actId="1076"/>
          <ac:spMkLst>
            <pc:docMk/>
            <pc:sldMk cId="3370874400" sldId="281"/>
            <ac:spMk id="9" creationId="{B7AC4252-2C3D-4541-87CB-92A881407F5F}"/>
          </ac:spMkLst>
        </pc:spChg>
        <pc:spChg chg="add mod">
          <ac:chgData name="Дмитрий Чиняков" userId="1455af4e655fea41" providerId="LiveId" clId="{F90A4011-EC7E-4CE0-8C4D-702C17F72BD2}" dt="2022-03-07T14:40:16.776" v="1874" actId="1076"/>
          <ac:spMkLst>
            <pc:docMk/>
            <pc:sldMk cId="3370874400" sldId="281"/>
            <ac:spMk id="14" creationId="{2BCA65A0-66F2-4D1D-AA09-38E8F13D1667}"/>
          </ac:spMkLst>
        </pc:spChg>
        <pc:picChg chg="add mod">
          <ac:chgData name="Дмитрий Чиняков" userId="1455af4e655fea41" providerId="LiveId" clId="{F90A4011-EC7E-4CE0-8C4D-702C17F72BD2}" dt="2022-03-07T14:38:48.422" v="1858" actId="1076"/>
          <ac:picMkLst>
            <pc:docMk/>
            <pc:sldMk cId="3370874400" sldId="281"/>
            <ac:picMk id="5" creationId="{38C522E7-F432-404A-9466-98D4A7024D69}"/>
          </ac:picMkLst>
        </pc:picChg>
        <pc:picChg chg="mod">
          <ac:chgData name="Дмитрий Чиняков" userId="1455af4e655fea41" providerId="LiveId" clId="{F90A4011-EC7E-4CE0-8C4D-702C17F72BD2}" dt="2022-03-07T14:36:05.203" v="1783" actId="1076"/>
          <ac:picMkLst>
            <pc:docMk/>
            <pc:sldMk cId="3370874400" sldId="281"/>
            <ac:picMk id="11266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7T14:39:58.523" v="1870" actId="1076"/>
          <ac:picMkLst>
            <pc:docMk/>
            <pc:sldMk cId="3370874400" sldId="281"/>
            <ac:picMk id="11267" creationId="{00000000-0000-0000-0000-000000000000}"/>
          </ac:picMkLst>
        </pc:picChg>
        <pc:cxnChg chg="add del mod">
          <ac:chgData name="Дмитрий Чиняков" userId="1455af4e655fea41" providerId="LiveId" clId="{F90A4011-EC7E-4CE0-8C4D-702C17F72BD2}" dt="2022-03-07T14:39:13.497" v="1863" actId="478"/>
          <ac:cxnSpMkLst>
            <pc:docMk/>
            <pc:sldMk cId="3370874400" sldId="281"/>
            <ac:cxnSpMk id="10" creationId="{3FE4207B-42D5-44C3-BD13-1DF7E8C8265D}"/>
          </ac:cxnSpMkLst>
        </pc:cxnChg>
        <pc:cxnChg chg="add mod">
          <ac:chgData name="Дмитрий Чиняков" userId="1455af4e655fea41" providerId="LiveId" clId="{F90A4011-EC7E-4CE0-8C4D-702C17F72BD2}" dt="2022-03-07T14:40:22.587" v="1875" actId="1076"/>
          <ac:cxnSpMkLst>
            <pc:docMk/>
            <pc:sldMk cId="3370874400" sldId="281"/>
            <ac:cxnSpMk id="12" creationId="{0CBC13C9-D526-4774-8E4B-24F89BA1BEB9}"/>
          </ac:cxnSpMkLst>
        </pc:cxnChg>
      </pc:sldChg>
      <pc:sldChg chg="addSp delSp modSp mod">
        <pc:chgData name="Дмитрий Чиняков" userId="1455af4e655fea41" providerId="LiveId" clId="{F90A4011-EC7E-4CE0-8C4D-702C17F72BD2}" dt="2022-03-07T14:47:39.824" v="2104" actId="1076"/>
        <pc:sldMkLst>
          <pc:docMk/>
          <pc:sldMk cId="3741502726" sldId="282"/>
        </pc:sldMkLst>
        <pc:spChg chg="mod">
          <ac:chgData name="Дмитрий Чиняков" userId="1455af4e655fea41" providerId="LiveId" clId="{F90A4011-EC7E-4CE0-8C4D-702C17F72BD2}" dt="2022-03-07T14:44:52.563" v="2064" actId="1076"/>
          <ac:spMkLst>
            <pc:docMk/>
            <pc:sldMk cId="3741502726" sldId="282"/>
            <ac:spMk id="2" creationId="{00000000-0000-0000-0000-000000000000}"/>
          </ac:spMkLst>
        </pc:spChg>
        <pc:spChg chg="mod">
          <ac:chgData name="Дмитрий Чиняков" userId="1455af4e655fea41" providerId="LiveId" clId="{F90A4011-EC7E-4CE0-8C4D-702C17F72BD2}" dt="2022-03-07T14:43:24.953" v="1973" actId="1076"/>
          <ac:spMkLst>
            <pc:docMk/>
            <pc:sldMk cId="3741502726" sldId="282"/>
            <ac:spMk id="3" creationId="{00000000-0000-0000-0000-000000000000}"/>
          </ac:spMkLst>
        </pc:spChg>
        <pc:spChg chg="add mod">
          <ac:chgData name="Дмитрий Чиняков" userId="1455af4e655fea41" providerId="LiveId" clId="{F90A4011-EC7E-4CE0-8C4D-702C17F72BD2}" dt="2022-03-07T14:47:02.459" v="2094" actId="1076"/>
          <ac:spMkLst>
            <pc:docMk/>
            <pc:sldMk cId="3741502726" sldId="282"/>
            <ac:spMk id="11" creationId="{1337DC8B-BBD9-4C5F-A476-7A07526F2994}"/>
          </ac:spMkLst>
        </pc:spChg>
        <pc:spChg chg="add mod">
          <ac:chgData name="Дмитрий Чиняков" userId="1455af4e655fea41" providerId="LiveId" clId="{F90A4011-EC7E-4CE0-8C4D-702C17F72BD2}" dt="2022-03-07T14:45:54.128" v="2078" actId="14100"/>
          <ac:spMkLst>
            <pc:docMk/>
            <pc:sldMk cId="3741502726" sldId="282"/>
            <ac:spMk id="13" creationId="{D77C6C3C-F667-4550-96AE-66AF659FB30E}"/>
          </ac:spMkLst>
        </pc:spChg>
        <pc:spChg chg="add mod">
          <ac:chgData name="Дмитрий Чиняков" userId="1455af4e655fea41" providerId="LiveId" clId="{F90A4011-EC7E-4CE0-8C4D-702C17F72BD2}" dt="2022-03-07T14:46:06.133" v="2081" actId="1076"/>
          <ac:spMkLst>
            <pc:docMk/>
            <pc:sldMk cId="3741502726" sldId="282"/>
            <ac:spMk id="15" creationId="{1257B077-F9D0-4551-A388-EBBF4BB1AF69}"/>
          </ac:spMkLst>
        </pc:spChg>
        <pc:spChg chg="add mod">
          <ac:chgData name="Дмитрий Чиняков" userId="1455af4e655fea41" providerId="LiveId" clId="{F90A4011-EC7E-4CE0-8C4D-702C17F72BD2}" dt="2022-03-07T14:46:13.060" v="2084" actId="1076"/>
          <ac:spMkLst>
            <pc:docMk/>
            <pc:sldMk cId="3741502726" sldId="282"/>
            <ac:spMk id="17" creationId="{4EE3E79F-D23E-4F65-A180-D0F7DA8F5066}"/>
          </ac:spMkLst>
        </pc:spChg>
        <pc:picChg chg="add mod">
          <ac:chgData name="Дмитрий Чиняков" userId="1455af4e655fea41" providerId="LiveId" clId="{F90A4011-EC7E-4CE0-8C4D-702C17F72BD2}" dt="2022-03-07T14:45:15.278" v="2067" actId="1076"/>
          <ac:picMkLst>
            <pc:docMk/>
            <pc:sldMk cId="3741502726" sldId="282"/>
            <ac:picMk id="5" creationId="{B66E8E69-0A3C-4E90-8A74-879AFA7A1611}"/>
          </ac:picMkLst>
        </pc:picChg>
        <pc:picChg chg="add mod">
          <ac:chgData name="Дмитрий Чиняков" userId="1455af4e655fea41" providerId="LiveId" clId="{F90A4011-EC7E-4CE0-8C4D-702C17F72BD2}" dt="2022-03-07T14:45:21.178" v="2069" actId="1076"/>
          <ac:picMkLst>
            <pc:docMk/>
            <pc:sldMk cId="3741502726" sldId="282"/>
            <ac:picMk id="7" creationId="{E6A84712-8132-4118-B74D-B2C91BB9C3AB}"/>
          </ac:picMkLst>
        </pc:picChg>
        <pc:picChg chg="add mod">
          <ac:chgData name="Дмитрий Чиняков" userId="1455af4e655fea41" providerId="LiveId" clId="{F90A4011-EC7E-4CE0-8C4D-702C17F72BD2}" dt="2022-03-07T14:46:48.593" v="2091" actId="1076"/>
          <ac:picMkLst>
            <pc:docMk/>
            <pc:sldMk cId="3741502726" sldId="282"/>
            <ac:picMk id="16" creationId="{06031AA2-EDB8-4564-A54D-48E803CF5CA7}"/>
          </ac:picMkLst>
        </pc:picChg>
        <pc:picChg chg="add mod">
          <ac:chgData name="Дмитрий Чиняков" userId="1455af4e655fea41" providerId="LiveId" clId="{F90A4011-EC7E-4CE0-8C4D-702C17F72BD2}" dt="2022-03-07T14:46:53.168" v="2093" actId="1076"/>
          <ac:picMkLst>
            <pc:docMk/>
            <pc:sldMk cId="3741502726" sldId="282"/>
            <ac:picMk id="19" creationId="{FBFA2754-EC0F-49B2-AB6B-9DFF3862F306}"/>
          </ac:picMkLst>
        </pc:picChg>
        <pc:picChg chg="add mod">
          <ac:chgData name="Дмитрий Чиняков" userId="1455af4e655fea41" providerId="LiveId" clId="{F90A4011-EC7E-4CE0-8C4D-702C17F72BD2}" dt="2022-03-07T14:47:39.824" v="2104" actId="1076"/>
          <ac:picMkLst>
            <pc:docMk/>
            <pc:sldMk cId="3741502726" sldId="282"/>
            <ac:picMk id="23" creationId="{7ED64383-8C2B-4928-BEE7-BF649DB8D09B}"/>
          </ac:picMkLst>
        </pc:picChg>
        <pc:picChg chg="mod">
          <ac:chgData name="Дмитрий Чиняков" userId="1455af4e655fea41" providerId="LiveId" clId="{F90A4011-EC7E-4CE0-8C4D-702C17F72BD2}" dt="2022-03-07T14:45:38.778" v="2072" actId="1076"/>
          <ac:picMkLst>
            <pc:docMk/>
            <pc:sldMk cId="3741502726" sldId="282"/>
            <ac:picMk id="12290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7T14:43:46.523" v="1984" actId="1076"/>
          <ac:picMkLst>
            <pc:docMk/>
            <pc:sldMk cId="3741502726" sldId="282"/>
            <ac:picMk id="12291" creationId="{00000000-0000-0000-0000-000000000000}"/>
          </ac:picMkLst>
        </pc:picChg>
        <pc:cxnChg chg="add mod">
          <ac:chgData name="Дмитрий Чиняков" userId="1455af4e655fea41" providerId="LiveId" clId="{F90A4011-EC7E-4CE0-8C4D-702C17F72BD2}" dt="2022-03-07T14:46:37.451" v="2089" actId="14100"/>
          <ac:cxnSpMkLst>
            <pc:docMk/>
            <pc:sldMk cId="3741502726" sldId="282"/>
            <ac:cxnSpMk id="18" creationId="{A065C696-441C-4FBD-94CC-045987686A38}"/>
          </ac:cxnSpMkLst>
        </pc:cxnChg>
        <pc:cxnChg chg="add mod">
          <ac:chgData name="Дмитрий Чиняков" userId="1455af4e655fea41" providerId="LiveId" clId="{F90A4011-EC7E-4CE0-8C4D-702C17F72BD2}" dt="2022-03-07T14:47:23.789" v="2100" actId="14100"/>
          <ac:cxnSpMkLst>
            <pc:docMk/>
            <pc:sldMk cId="3741502726" sldId="282"/>
            <ac:cxnSpMk id="22" creationId="{6F7FC945-642F-4AE3-BAF3-5A9DAC1F330F}"/>
          </ac:cxnSpMkLst>
        </pc:cxnChg>
        <pc:cxnChg chg="add del mod">
          <ac:chgData name="Дмитрий Чиняков" userId="1455af4e655fea41" providerId="LiveId" clId="{F90A4011-EC7E-4CE0-8C4D-702C17F72BD2}" dt="2022-03-07T14:47:30.169" v="2102" actId="478"/>
          <ac:cxnSpMkLst>
            <pc:docMk/>
            <pc:sldMk cId="3741502726" sldId="282"/>
            <ac:cxnSpMk id="25" creationId="{C4F2510F-DE25-4A42-8CD6-45F9DD918D95}"/>
          </ac:cxnSpMkLst>
        </pc:cxnChg>
      </pc:sldChg>
      <pc:sldChg chg="addSp delSp modSp mod">
        <pc:chgData name="Дмитрий Чиняков" userId="1455af4e655fea41" providerId="LiveId" clId="{F90A4011-EC7E-4CE0-8C4D-702C17F72BD2}" dt="2022-03-07T14:54:16.953" v="2377" actId="1076"/>
        <pc:sldMkLst>
          <pc:docMk/>
          <pc:sldMk cId="4062666279" sldId="283"/>
        </pc:sldMkLst>
        <pc:spChg chg="mod">
          <ac:chgData name="Дмитрий Чиняков" userId="1455af4e655fea41" providerId="LiveId" clId="{F90A4011-EC7E-4CE0-8C4D-702C17F72BD2}" dt="2022-03-07T14:53:13.463" v="2363" actId="20577"/>
          <ac:spMkLst>
            <pc:docMk/>
            <pc:sldMk cId="4062666279" sldId="283"/>
            <ac:spMk id="2" creationId="{00000000-0000-0000-0000-000000000000}"/>
          </ac:spMkLst>
        </pc:spChg>
        <pc:spChg chg="add mod">
          <ac:chgData name="Дмитрий Чиняков" userId="1455af4e655fea41" providerId="LiveId" clId="{F90A4011-EC7E-4CE0-8C4D-702C17F72BD2}" dt="2022-03-07T14:50:48.635" v="2246" actId="20577"/>
          <ac:spMkLst>
            <pc:docMk/>
            <pc:sldMk cId="4062666279" sldId="283"/>
            <ac:spMk id="7" creationId="{0C29BB9D-B200-457E-996C-37A9E565523F}"/>
          </ac:spMkLst>
        </pc:spChg>
        <pc:spChg chg="add mod">
          <ac:chgData name="Дмитрий Чиняков" userId="1455af4e655fea41" providerId="LiveId" clId="{F90A4011-EC7E-4CE0-8C4D-702C17F72BD2}" dt="2022-03-07T14:53:29.193" v="2366" actId="1076"/>
          <ac:spMkLst>
            <pc:docMk/>
            <pc:sldMk cId="4062666279" sldId="283"/>
            <ac:spMk id="8" creationId="{5051A317-317A-412C-AE1D-9C3D25FB731F}"/>
          </ac:spMkLst>
        </pc:spChg>
        <pc:spChg chg="add mod">
          <ac:chgData name="Дмитрий Чиняков" userId="1455af4e655fea41" providerId="LiveId" clId="{F90A4011-EC7E-4CE0-8C4D-702C17F72BD2}" dt="2022-03-07T14:53:40.343" v="2369" actId="1076"/>
          <ac:spMkLst>
            <pc:docMk/>
            <pc:sldMk cId="4062666279" sldId="283"/>
            <ac:spMk id="10" creationId="{8B19AFCE-49EB-4AD3-A675-6DCDFEAF3C4A}"/>
          </ac:spMkLst>
        </pc:spChg>
        <pc:picChg chg="add del">
          <ac:chgData name="Дмитрий Чиняков" userId="1455af4e655fea41" providerId="LiveId" clId="{F90A4011-EC7E-4CE0-8C4D-702C17F72BD2}" dt="2022-03-07T14:49:28.679" v="2149" actId="478"/>
          <ac:picMkLst>
            <pc:docMk/>
            <pc:sldMk cId="4062666279" sldId="283"/>
            <ac:picMk id="3" creationId="{C2201316-6E2A-488B-B9D7-A2A5528B9707}"/>
          </ac:picMkLst>
        </pc:picChg>
        <pc:picChg chg="add mod">
          <ac:chgData name="Дмитрий Чиняков" userId="1455af4e655fea41" providerId="LiveId" clId="{F90A4011-EC7E-4CE0-8C4D-702C17F72BD2}" dt="2022-03-07T14:54:10.673" v="2375" actId="1076"/>
          <ac:picMkLst>
            <pc:docMk/>
            <pc:sldMk cId="4062666279" sldId="283"/>
            <ac:picMk id="9" creationId="{64047B23-FA26-4FB4-A769-712F2EACB1EB}"/>
          </ac:picMkLst>
        </pc:picChg>
        <pc:picChg chg="add mod">
          <ac:chgData name="Дмитрий Чиняков" userId="1455af4e655fea41" providerId="LiveId" clId="{F90A4011-EC7E-4CE0-8C4D-702C17F72BD2}" dt="2022-03-07T14:54:16.953" v="2377" actId="1076"/>
          <ac:picMkLst>
            <pc:docMk/>
            <pc:sldMk cId="4062666279" sldId="283"/>
            <ac:picMk id="12" creationId="{3238C733-C77C-4B2D-B745-50F9DCFDFA06}"/>
          </ac:picMkLst>
        </pc:picChg>
        <pc:picChg chg="mod">
          <ac:chgData name="Дмитрий Чиняков" userId="1455af4e655fea41" providerId="LiveId" clId="{F90A4011-EC7E-4CE0-8C4D-702C17F72BD2}" dt="2022-03-07T14:53:24.703" v="2365" actId="1076"/>
          <ac:picMkLst>
            <pc:docMk/>
            <pc:sldMk cId="4062666279" sldId="283"/>
            <ac:picMk id="13314" creationId="{00000000-0000-0000-0000-000000000000}"/>
          </ac:picMkLst>
        </pc:picChg>
        <pc:picChg chg="mod">
          <ac:chgData name="Дмитрий Чиняков" userId="1455af4e655fea41" providerId="LiveId" clId="{F90A4011-EC7E-4CE0-8C4D-702C17F72BD2}" dt="2022-03-07T14:50:57.250" v="2248" actId="1076"/>
          <ac:picMkLst>
            <pc:docMk/>
            <pc:sldMk cId="4062666279" sldId="283"/>
            <ac:picMk id="13315" creationId="{00000000-0000-0000-0000-000000000000}"/>
          </ac:picMkLst>
        </pc:picChg>
        <pc:cxnChg chg="add mod">
          <ac:chgData name="Дмитрий Чиняков" userId="1455af4e655fea41" providerId="LiveId" clId="{F90A4011-EC7E-4CE0-8C4D-702C17F72BD2}" dt="2022-03-07T14:54:02.328" v="2373" actId="1076"/>
          <ac:cxnSpMkLst>
            <pc:docMk/>
            <pc:sldMk cId="4062666279" sldId="283"/>
            <ac:cxnSpMk id="11" creationId="{00112F6C-2E18-46BF-92E0-04F56027322C}"/>
          </ac:cxnSpMkLst>
        </pc:cxnChg>
      </pc:sldChg>
      <pc:sldChg chg="addSp delSp modSp mod">
        <pc:chgData name="Дмитрий Чиняков" userId="1455af4e655fea41" providerId="LiveId" clId="{F90A4011-EC7E-4CE0-8C4D-702C17F72BD2}" dt="2022-03-07T14:56:18.339" v="2382" actId="478"/>
        <pc:sldMkLst>
          <pc:docMk/>
          <pc:sldMk cId="2963999262" sldId="284"/>
        </pc:sldMkLst>
        <pc:spChg chg="add mod">
          <ac:chgData name="Дмитрий Чиняков" userId="1455af4e655fea41" providerId="LiveId" clId="{F90A4011-EC7E-4CE0-8C4D-702C17F72BD2}" dt="2022-03-07T14:56:02.949" v="2381" actId="1076"/>
          <ac:spMkLst>
            <pc:docMk/>
            <pc:sldMk cId="2963999262" sldId="284"/>
            <ac:spMk id="4" creationId="{FC59CAEC-7B5B-490B-B17C-9FDB12370957}"/>
          </ac:spMkLst>
        </pc:spChg>
        <pc:picChg chg="del">
          <ac:chgData name="Дмитрий Чиняков" userId="1455af4e655fea41" providerId="LiveId" clId="{F90A4011-EC7E-4CE0-8C4D-702C17F72BD2}" dt="2022-03-07T14:56:18.339" v="2382" actId="478"/>
          <ac:picMkLst>
            <pc:docMk/>
            <pc:sldMk cId="2963999262" sldId="284"/>
            <ac:picMk id="5" creationId="{E9F3C66C-082D-426D-8F18-80A9D11A5EEC}"/>
          </ac:picMkLst>
        </pc:picChg>
      </pc:sldChg>
    </pc:docChg>
  </pc:docChgLst>
  <pc:docChgLst>
    <pc:chgData name="Дмитрий Чиняков" userId="1455af4e655fea41" providerId="LiveId" clId="{0A085719-8E65-453F-AAC7-EACF5550EBEF}"/>
    <pc:docChg chg="undo custSel delSld modSld">
      <pc:chgData name="Дмитрий Чиняков" userId="1455af4e655fea41" providerId="LiveId" clId="{0A085719-8E65-453F-AAC7-EACF5550EBEF}" dt="2022-03-13T14:45:48.016" v="392" actId="1036"/>
      <pc:docMkLst>
        <pc:docMk/>
      </pc:docMkLst>
      <pc:sldChg chg="modSp mod">
        <pc:chgData name="Дмитрий Чиняков" userId="1455af4e655fea41" providerId="LiveId" clId="{0A085719-8E65-453F-AAC7-EACF5550EBEF}" dt="2022-03-13T14:29:05.641" v="174" actId="207"/>
        <pc:sldMkLst>
          <pc:docMk/>
          <pc:sldMk cId="3623186113" sldId="256"/>
        </pc:sldMkLst>
        <pc:spChg chg="mod">
          <ac:chgData name="Дмитрий Чиняков" userId="1455af4e655fea41" providerId="LiveId" clId="{0A085719-8E65-453F-AAC7-EACF5550EBEF}" dt="2022-03-13T14:29:05.641" v="174" actId="207"/>
          <ac:spMkLst>
            <pc:docMk/>
            <pc:sldMk cId="3623186113" sldId="256"/>
            <ac:spMk id="2" creationId="{00000000-0000-0000-0000-000000000000}"/>
          </ac:spMkLst>
        </pc:spChg>
      </pc:sldChg>
      <pc:sldChg chg="modSp del mod">
        <pc:chgData name="Дмитрий Чиняков" userId="1455af4e655fea41" providerId="LiveId" clId="{0A085719-8E65-453F-AAC7-EACF5550EBEF}" dt="2022-03-13T14:29:10.450" v="175" actId="2696"/>
        <pc:sldMkLst>
          <pc:docMk/>
          <pc:sldMk cId="3415477125" sldId="257"/>
        </pc:sldMkLst>
        <pc:spChg chg="mod">
          <ac:chgData name="Дмитрий Чиняков" userId="1455af4e655fea41" providerId="LiveId" clId="{0A085719-8E65-453F-AAC7-EACF5550EBEF}" dt="2022-03-13T14:13:43.987" v="1" actId="2711"/>
          <ac:spMkLst>
            <pc:docMk/>
            <pc:sldMk cId="3415477125" sldId="257"/>
            <ac:spMk id="3" creationId="{00000000-0000-0000-0000-000000000000}"/>
          </ac:spMkLst>
        </pc:spChg>
      </pc:sldChg>
      <pc:sldChg chg="modSp del mod">
        <pc:chgData name="Дмитрий Чиняков" userId="1455af4e655fea41" providerId="LiveId" clId="{0A085719-8E65-453F-AAC7-EACF5550EBEF}" dt="2022-03-13T14:29:14.210" v="176" actId="2696"/>
        <pc:sldMkLst>
          <pc:docMk/>
          <pc:sldMk cId="1351757644" sldId="258"/>
        </pc:sldMkLst>
        <pc:spChg chg="mod">
          <ac:chgData name="Дмитрий Чиняков" userId="1455af4e655fea41" providerId="LiveId" clId="{0A085719-8E65-453F-AAC7-EACF5550EBEF}" dt="2022-03-13T14:13:55.127" v="2" actId="2711"/>
          <ac:spMkLst>
            <pc:docMk/>
            <pc:sldMk cId="1351757644" sldId="258"/>
            <ac:spMk id="3" creationId="{00000000-0000-0000-0000-000000000000}"/>
          </ac:spMkLst>
        </pc:spChg>
      </pc:sldChg>
      <pc:sldChg chg="modSp mod">
        <pc:chgData name="Дмитрий Чиняков" userId="1455af4e655fea41" providerId="LiveId" clId="{0A085719-8E65-453F-AAC7-EACF5550EBEF}" dt="2022-03-13T14:37:50.697" v="337" actId="207"/>
        <pc:sldMkLst>
          <pc:docMk/>
          <pc:sldMk cId="2790423323" sldId="259"/>
        </pc:sldMkLst>
        <pc:spChg chg="mod">
          <ac:chgData name="Дмитрий Чиняков" userId="1455af4e655fea41" providerId="LiveId" clId="{0A085719-8E65-453F-AAC7-EACF5550EBEF}" dt="2022-03-13T14:37:50.697" v="337" actId="207"/>
          <ac:spMkLst>
            <pc:docMk/>
            <pc:sldMk cId="2790423323" sldId="259"/>
            <ac:spMk id="3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14:17.929" v="4" actId="2711"/>
          <ac:spMkLst>
            <pc:docMk/>
            <pc:sldMk cId="2790423323" sldId="259"/>
            <ac:spMk id="6" creationId="{1CC11C9E-5FB0-471E-B245-A00AF77B47C6}"/>
          </ac:spMkLst>
        </pc:spChg>
      </pc:sldChg>
      <pc:sldChg chg="modSp mod">
        <pc:chgData name="Дмитрий Чиняков" userId="1455af4e655fea41" providerId="LiveId" clId="{0A085719-8E65-453F-AAC7-EACF5550EBEF}" dt="2022-03-13T14:14:33.020" v="6" actId="2711"/>
        <pc:sldMkLst>
          <pc:docMk/>
          <pc:sldMk cId="3898047240" sldId="260"/>
        </pc:sldMkLst>
        <pc:spChg chg="mod">
          <ac:chgData name="Дмитрий Чиняков" userId="1455af4e655fea41" providerId="LiveId" clId="{0A085719-8E65-453F-AAC7-EACF5550EBEF}" dt="2022-03-13T14:14:33.020" v="6" actId="2711"/>
          <ac:spMkLst>
            <pc:docMk/>
            <pc:sldMk cId="3898047240" sldId="260"/>
            <ac:spMk id="2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14:26.595" v="5" actId="2711"/>
          <ac:spMkLst>
            <pc:docMk/>
            <pc:sldMk cId="3898047240" sldId="260"/>
            <ac:spMk id="3" creationId="{00000000-0000-0000-0000-000000000000}"/>
          </ac:spMkLst>
        </pc:spChg>
      </pc:sldChg>
      <pc:sldChg chg="modSp mod">
        <pc:chgData name="Дмитрий Чиняков" userId="1455af4e655fea41" providerId="LiveId" clId="{0A085719-8E65-453F-AAC7-EACF5550EBEF}" dt="2022-03-13T14:38:13.947" v="338" actId="14100"/>
        <pc:sldMkLst>
          <pc:docMk/>
          <pc:sldMk cId="302187169" sldId="261"/>
        </pc:sldMkLst>
        <pc:spChg chg="mod">
          <ac:chgData name="Дмитрий Чиняков" userId="1455af4e655fea41" providerId="LiveId" clId="{0A085719-8E65-453F-AAC7-EACF5550EBEF}" dt="2022-03-13T14:14:41.147" v="7" actId="2711"/>
          <ac:spMkLst>
            <pc:docMk/>
            <pc:sldMk cId="302187169" sldId="261"/>
            <ac:spMk id="3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38:13.947" v="338" actId="14100"/>
          <ac:spMkLst>
            <pc:docMk/>
            <pc:sldMk cId="302187169" sldId="261"/>
            <ac:spMk id="5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15:04.305" v="10" actId="2711"/>
          <ac:spMkLst>
            <pc:docMk/>
            <pc:sldMk cId="302187169" sldId="261"/>
            <ac:spMk id="7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15:09.771" v="11" actId="2711"/>
          <ac:spMkLst>
            <pc:docMk/>
            <pc:sldMk cId="302187169" sldId="261"/>
            <ac:spMk id="9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14:58.455" v="9" actId="2711"/>
          <ac:spMkLst>
            <pc:docMk/>
            <pc:sldMk cId="302187169" sldId="261"/>
            <ac:spMk id="10" creationId="{00000000-0000-0000-0000-000000000000}"/>
          </ac:spMkLst>
        </pc:spChg>
      </pc:sldChg>
      <pc:sldChg chg="modSp mod">
        <pc:chgData name="Дмитрий Чиняков" userId="1455af4e655fea41" providerId="LiveId" clId="{0A085719-8E65-453F-AAC7-EACF5550EBEF}" dt="2022-03-13T14:15:36.141" v="15" actId="1076"/>
        <pc:sldMkLst>
          <pc:docMk/>
          <pc:sldMk cId="2726094741" sldId="262"/>
        </pc:sldMkLst>
        <pc:spChg chg="mod">
          <ac:chgData name="Дмитрий Чиняков" userId="1455af4e655fea41" providerId="LiveId" clId="{0A085719-8E65-453F-AAC7-EACF5550EBEF}" dt="2022-03-13T14:15:30.613" v="14" actId="1076"/>
          <ac:spMkLst>
            <pc:docMk/>
            <pc:sldMk cId="2726094741" sldId="262"/>
            <ac:spMk id="2" creationId="{00000000-0000-0000-0000-000000000000}"/>
          </ac:spMkLst>
        </pc:spChg>
        <pc:graphicFrameChg chg="mod modGraphic">
          <ac:chgData name="Дмитрий Чиняков" userId="1455af4e655fea41" providerId="LiveId" clId="{0A085719-8E65-453F-AAC7-EACF5550EBEF}" dt="2022-03-13T14:15:36.141" v="15" actId="1076"/>
          <ac:graphicFrameMkLst>
            <pc:docMk/>
            <pc:sldMk cId="2726094741" sldId="262"/>
            <ac:graphicFrameMk id="3" creationId="{DEF267CB-1FA4-4263-8DCB-6543982FBAAA}"/>
          </ac:graphicFrameMkLst>
        </pc:graphicFrameChg>
      </pc:sldChg>
      <pc:sldChg chg="modSp mod">
        <pc:chgData name="Дмитрий Чиняков" userId="1455af4e655fea41" providerId="LiveId" clId="{0A085719-8E65-453F-AAC7-EACF5550EBEF}" dt="2022-03-13T14:43:49.772" v="374" actId="1037"/>
        <pc:sldMkLst>
          <pc:docMk/>
          <pc:sldMk cId="2880719891" sldId="263"/>
        </pc:sldMkLst>
        <pc:spChg chg="mod">
          <ac:chgData name="Дмитрий Чиняков" userId="1455af4e655fea41" providerId="LiveId" clId="{0A085719-8E65-453F-AAC7-EACF5550EBEF}" dt="2022-03-13T14:16:23.673" v="25" actId="1076"/>
          <ac:spMkLst>
            <pc:docMk/>
            <pc:sldMk cId="2880719891" sldId="263"/>
            <ac:spMk id="3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43:49.772" v="374" actId="1037"/>
          <ac:spMkLst>
            <pc:docMk/>
            <pc:sldMk cId="2880719891" sldId="263"/>
            <ac:spMk id="6" creationId="{395A6944-53A7-4FAF-BE60-59740B5CC6E0}"/>
          </ac:spMkLst>
        </pc:spChg>
      </pc:sldChg>
      <pc:sldChg chg="modSp mod">
        <pc:chgData name="Дмитрий Чиняков" userId="1455af4e655fea41" providerId="LiveId" clId="{0A085719-8E65-453F-AAC7-EACF5550EBEF}" dt="2022-03-13T14:29:30.417" v="184" actId="20577"/>
        <pc:sldMkLst>
          <pc:docMk/>
          <pc:sldMk cId="3411629230" sldId="264"/>
        </pc:sldMkLst>
        <pc:spChg chg="mod">
          <ac:chgData name="Дмитрий Чиняков" userId="1455af4e655fea41" providerId="LiveId" clId="{0A085719-8E65-453F-AAC7-EACF5550EBEF}" dt="2022-03-13T14:17:40.620" v="40" actId="1076"/>
          <ac:spMkLst>
            <pc:docMk/>
            <pc:sldMk cId="3411629230" sldId="264"/>
            <ac:spMk id="3" creationId="{47493C1F-5CBC-4ED8-B1EF-01E8D4AFA013}"/>
          </ac:spMkLst>
        </pc:spChg>
        <pc:spChg chg="mod">
          <ac:chgData name="Дмитрий Чиняков" userId="1455af4e655fea41" providerId="LiveId" clId="{0A085719-8E65-453F-AAC7-EACF5550EBEF}" dt="2022-03-13T14:29:30.417" v="184" actId="20577"/>
          <ac:spMkLst>
            <pc:docMk/>
            <pc:sldMk cId="3411629230" sldId="264"/>
            <ac:spMk id="9" creationId="{7ADBEDD2-92FD-4226-80F8-00B06BE64331}"/>
          </ac:spMkLst>
        </pc:spChg>
        <pc:picChg chg="mod">
          <ac:chgData name="Дмитрий Чиняков" userId="1455af4e655fea41" providerId="LiveId" clId="{0A085719-8E65-453F-AAC7-EACF5550EBEF}" dt="2022-03-13T14:18:06.090" v="57" actId="1076"/>
          <ac:picMkLst>
            <pc:docMk/>
            <pc:sldMk cId="3411629230" sldId="264"/>
            <ac:picMk id="5" creationId="{EFD6719B-0D52-42D0-AAF0-0FD7BA061BC7}"/>
          </ac:picMkLst>
        </pc:picChg>
      </pc:sldChg>
      <pc:sldChg chg="modSp mod">
        <pc:chgData name="Дмитрий Чиняков" userId="1455af4e655fea41" providerId="LiveId" clId="{0A085719-8E65-453F-AAC7-EACF5550EBEF}" dt="2022-03-13T14:44:19.750" v="383" actId="1036"/>
        <pc:sldMkLst>
          <pc:docMk/>
          <pc:sldMk cId="2173404427" sldId="265"/>
        </pc:sldMkLst>
        <pc:spChg chg="mod">
          <ac:chgData name="Дмитрий Чиняков" userId="1455af4e655fea41" providerId="LiveId" clId="{0A085719-8E65-453F-AAC7-EACF5550EBEF}" dt="2022-03-13T14:29:39.465" v="187" actId="20577"/>
          <ac:spMkLst>
            <pc:docMk/>
            <pc:sldMk cId="2173404427" sldId="265"/>
            <ac:spMk id="6" creationId="{339E3E03-B76B-4820-87BB-4FF59BC2B4C0}"/>
          </ac:spMkLst>
        </pc:spChg>
        <pc:spChg chg="mod">
          <ac:chgData name="Дмитрий Чиняков" userId="1455af4e655fea41" providerId="LiveId" clId="{0A085719-8E65-453F-AAC7-EACF5550EBEF}" dt="2022-03-13T14:44:19.750" v="383" actId="1036"/>
          <ac:spMkLst>
            <pc:docMk/>
            <pc:sldMk cId="2173404427" sldId="265"/>
            <ac:spMk id="10" creationId="{2E31E296-F163-4970-BAA8-3013E791AAE2}"/>
          </ac:spMkLst>
        </pc:spChg>
      </pc:sldChg>
      <pc:sldChg chg="modSp mod">
        <pc:chgData name="Дмитрий Чиняков" userId="1455af4e655fea41" providerId="LiveId" clId="{0A085719-8E65-453F-AAC7-EACF5550EBEF}" dt="2022-03-13T14:38:56.930" v="339" actId="1076"/>
        <pc:sldMkLst>
          <pc:docMk/>
          <pc:sldMk cId="2336887896" sldId="266"/>
        </pc:sldMkLst>
        <pc:spChg chg="mod">
          <ac:chgData name="Дмитрий Чиняков" userId="1455af4e655fea41" providerId="LiveId" clId="{0A085719-8E65-453F-AAC7-EACF5550EBEF}" dt="2022-03-13T14:29:43.780" v="188" actId="20577"/>
          <ac:spMkLst>
            <pc:docMk/>
            <pc:sldMk cId="2336887896" sldId="266"/>
            <ac:spMk id="2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38:56.930" v="339" actId="1076"/>
          <ac:spMkLst>
            <pc:docMk/>
            <pc:sldMk cId="2336887896" sldId="266"/>
            <ac:spMk id="3" creationId="{00000000-0000-0000-0000-000000000000}"/>
          </ac:spMkLst>
        </pc:spChg>
        <pc:picChg chg="mod">
          <ac:chgData name="Дмитрий Чиняков" userId="1455af4e655fea41" providerId="LiveId" clId="{0A085719-8E65-453F-AAC7-EACF5550EBEF}" dt="2022-03-13T14:20:13.925" v="90" actId="1076"/>
          <ac:picMkLst>
            <pc:docMk/>
            <pc:sldMk cId="2336887896" sldId="266"/>
            <ac:picMk id="3074" creationId="{00000000-0000-0000-0000-000000000000}"/>
          </ac:picMkLst>
        </pc:picChg>
        <pc:picChg chg="mod">
          <ac:chgData name="Дмитрий Чиняков" userId="1455af4e655fea41" providerId="LiveId" clId="{0A085719-8E65-453F-AAC7-EACF5550EBEF}" dt="2022-03-13T14:20:22.027" v="93" actId="1076"/>
          <ac:picMkLst>
            <pc:docMk/>
            <pc:sldMk cId="2336887896" sldId="266"/>
            <ac:picMk id="3075" creationId="{00000000-0000-0000-0000-000000000000}"/>
          </ac:picMkLst>
        </pc:picChg>
        <pc:picChg chg="mod">
          <ac:chgData name="Дмитрий Чиняков" userId="1455af4e655fea41" providerId="LiveId" clId="{0A085719-8E65-453F-AAC7-EACF5550EBEF}" dt="2022-03-13T14:20:17.521" v="91" actId="1076"/>
          <ac:picMkLst>
            <pc:docMk/>
            <pc:sldMk cId="2336887896" sldId="266"/>
            <ac:picMk id="3076" creationId="{00000000-0000-0000-0000-000000000000}"/>
          </ac:picMkLst>
        </pc:picChg>
        <pc:picChg chg="mod">
          <ac:chgData name="Дмитрий Чиняков" userId="1455af4e655fea41" providerId="LiveId" clId="{0A085719-8E65-453F-AAC7-EACF5550EBEF}" dt="2022-03-13T14:20:19.495" v="92" actId="1076"/>
          <ac:picMkLst>
            <pc:docMk/>
            <pc:sldMk cId="2336887896" sldId="266"/>
            <ac:picMk id="3077" creationId="{00000000-0000-0000-0000-000000000000}"/>
          </ac:picMkLst>
        </pc:picChg>
        <pc:picChg chg="mod">
          <ac:chgData name="Дмитрий Чиняков" userId="1455af4e655fea41" providerId="LiveId" clId="{0A085719-8E65-453F-AAC7-EACF5550EBEF}" dt="2022-03-13T14:20:24.886" v="94" actId="1076"/>
          <ac:picMkLst>
            <pc:docMk/>
            <pc:sldMk cId="2336887896" sldId="266"/>
            <ac:picMk id="3078" creationId="{00000000-0000-0000-0000-000000000000}"/>
          </ac:picMkLst>
        </pc:picChg>
      </pc:sldChg>
      <pc:sldChg chg="modSp mod">
        <pc:chgData name="Дмитрий Чиняков" userId="1455af4e655fea41" providerId="LiveId" clId="{0A085719-8E65-453F-AAC7-EACF5550EBEF}" dt="2022-03-13T14:44:46.032" v="387" actId="1037"/>
        <pc:sldMkLst>
          <pc:docMk/>
          <pc:sldMk cId="2656814056" sldId="267"/>
        </pc:sldMkLst>
        <pc:spChg chg="mod">
          <ac:chgData name="Дмитрий Чиняков" userId="1455af4e655fea41" providerId="LiveId" clId="{0A085719-8E65-453F-AAC7-EACF5550EBEF}" dt="2022-03-13T14:44:46.032" v="387" actId="1037"/>
          <ac:spMkLst>
            <pc:docMk/>
            <pc:sldMk cId="2656814056" sldId="267"/>
            <ac:spMk id="3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30:08.311" v="189" actId="20577"/>
          <ac:spMkLst>
            <pc:docMk/>
            <pc:sldMk cId="2656814056" sldId="267"/>
            <ac:spMk id="4" creationId="{2F36E718-A6CD-41AB-BE19-A3F6107E4720}"/>
          </ac:spMkLst>
        </pc:spChg>
      </pc:sldChg>
      <pc:sldChg chg="modSp mod">
        <pc:chgData name="Дмитрий Чиняков" userId="1455af4e655fea41" providerId="LiveId" clId="{0A085719-8E65-453F-AAC7-EACF5550EBEF}" dt="2022-03-13T14:21:23.130" v="101" actId="2711"/>
        <pc:sldMkLst>
          <pc:docMk/>
          <pc:sldMk cId="3381090067" sldId="268"/>
        </pc:sldMkLst>
        <pc:spChg chg="mod">
          <ac:chgData name="Дмитрий Чиняков" userId="1455af4e655fea41" providerId="LiveId" clId="{0A085719-8E65-453F-AAC7-EACF5550EBEF}" dt="2022-03-13T14:21:23.130" v="101" actId="2711"/>
          <ac:spMkLst>
            <pc:docMk/>
            <pc:sldMk cId="3381090067" sldId="268"/>
            <ac:spMk id="7" creationId="{A24EDE09-C8F1-477F-93FD-9C2E817DE86A}"/>
          </ac:spMkLst>
        </pc:spChg>
      </pc:sldChg>
      <pc:sldChg chg="modSp mod">
        <pc:chgData name="Дмитрий Чиняков" userId="1455af4e655fea41" providerId="LiveId" clId="{0A085719-8E65-453F-AAC7-EACF5550EBEF}" dt="2022-03-13T14:21:54.153" v="105" actId="2711"/>
        <pc:sldMkLst>
          <pc:docMk/>
          <pc:sldMk cId="761249286" sldId="269"/>
        </pc:sldMkLst>
        <pc:spChg chg="mod">
          <ac:chgData name="Дмитрий Чиняков" userId="1455af4e655fea41" providerId="LiveId" clId="{0A085719-8E65-453F-AAC7-EACF5550EBEF}" dt="2022-03-13T14:21:31.631" v="102" actId="2711"/>
          <ac:spMkLst>
            <pc:docMk/>
            <pc:sldMk cId="761249286" sldId="269"/>
            <ac:spMk id="3" creationId="{BE0C2C1F-ED35-4712-837E-B357E41CB15E}"/>
          </ac:spMkLst>
        </pc:spChg>
        <pc:spChg chg="mod">
          <ac:chgData name="Дмитрий Чиняков" userId="1455af4e655fea41" providerId="LiveId" clId="{0A085719-8E65-453F-AAC7-EACF5550EBEF}" dt="2022-03-13T14:21:39.544" v="103" actId="2711"/>
          <ac:spMkLst>
            <pc:docMk/>
            <pc:sldMk cId="761249286" sldId="269"/>
            <ac:spMk id="5" creationId="{15709E59-0A2D-4E5D-BE2C-97C9538959B0}"/>
          </ac:spMkLst>
        </pc:spChg>
        <pc:spChg chg="mod">
          <ac:chgData name="Дмитрий Чиняков" userId="1455af4e655fea41" providerId="LiveId" clId="{0A085719-8E65-453F-AAC7-EACF5550EBEF}" dt="2022-03-13T14:21:46.939" v="104" actId="2711"/>
          <ac:spMkLst>
            <pc:docMk/>
            <pc:sldMk cId="761249286" sldId="269"/>
            <ac:spMk id="7" creationId="{954D8E2A-A5D4-45F1-8BA4-6A2EEC524097}"/>
          </ac:spMkLst>
        </pc:spChg>
        <pc:spChg chg="mod">
          <ac:chgData name="Дмитрий Чиняков" userId="1455af4e655fea41" providerId="LiveId" clId="{0A085719-8E65-453F-AAC7-EACF5550EBEF}" dt="2022-03-13T14:21:54.153" v="105" actId="2711"/>
          <ac:spMkLst>
            <pc:docMk/>
            <pc:sldMk cId="761249286" sldId="269"/>
            <ac:spMk id="9" creationId="{D2D8AFEB-A2AE-4295-9B2A-5EB1964B7512}"/>
          </ac:spMkLst>
        </pc:spChg>
      </pc:sldChg>
      <pc:sldChg chg="modSp mod">
        <pc:chgData name="Дмитрий Чиняков" userId="1455af4e655fea41" providerId="LiveId" clId="{0A085719-8E65-453F-AAC7-EACF5550EBEF}" dt="2022-03-13T14:22:25.180" v="110" actId="2711"/>
        <pc:sldMkLst>
          <pc:docMk/>
          <pc:sldMk cId="808261383" sldId="270"/>
        </pc:sldMkLst>
        <pc:spChg chg="mod">
          <ac:chgData name="Дмитрий Чиняков" userId="1455af4e655fea41" providerId="LiveId" clId="{0A085719-8E65-453F-AAC7-EACF5550EBEF}" dt="2022-03-13T14:22:01.366" v="106" actId="2711"/>
          <ac:spMkLst>
            <pc:docMk/>
            <pc:sldMk cId="808261383" sldId="270"/>
            <ac:spMk id="2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22:12.805" v="108" actId="2711"/>
          <ac:spMkLst>
            <pc:docMk/>
            <pc:sldMk cId="808261383" sldId="270"/>
            <ac:spMk id="5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22:25.180" v="110" actId="2711"/>
          <ac:spMkLst>
            <pc:docMk/>
            <pc:sldMk cId="808261383" sldId="270"/>
            <ac:spMk id="6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22:06.818" v="107" actId="2711"/>
          <ac:spMkLst>
            <pc:docMk/>
            <pc:sldMk cId="808261383" sldId="270"/>
            <ac:spMk id="7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22:19.182" v="109" actId="2711"/>
          <ac:spMkLst>
            <pc:docMk/>
            <pc:sldMk cId="808261383" sldId="270"/>
            <ac:spMk id="8" creationId="{00000000-0000-0000-0000-000000000000}"/>
          </ac:spMkLst>
        </pc:spChg>
      </pc:sldChg>
      <pc:sldChg chg="modSp mod">
        <pc:chgData name="Дмитрий Чиняков" userId="1455af4e655fea41" providerId="LiveId" clId="{0A085719-8E65-453F-AAC7-EACF5550EBEF}" dt="2022-03-13T14:22:41.848" v="112" actId="2711"/>
        <pc:sldMkLst>
          <pc:docMk/>
          <pc:sldMk cId="3535217648" sldId="271"/>
        </pc:sldMkLst>
        <pc:spChg chg="mod">
          <ac:chgData name="Дмитрий Чиняков" userId="1455af4e655fea41" providerId="LiveId" clId="{0A085719-8E65-453F-AAC7-EACF5550EBEF}" dt="2022-03-13T14:22:41.848" v="112" actId="2711"/>
          <ac:spMkLst>
            <pc:docMk/>
            <pc:sldMk cId="3535217648" sldId="271"/>
            <ac:spMk id="2" creationId="{00000000-0000-0000-0000-000000000000}"/>
          </ac:spMkLst>
        </pc:spChg>
        <pc:graphicFrameChg chg="modGraphic">
          <ac:chgData name="Дмитрий Чиняков" userId="1455af4e655fea41" providerId="LiveId" clId="{0A085719-8E65-453F-AAC7-EACF5550EBEF}" dt="2022-03-13T14:22:35.992" v="111" actId="2711"/>
          <ac:graphicFrameMkLst>
            <pc:docMk/>
            <pc:sldMk cId="3535217648" sldId="271"/>
            <ac:graphicFrameMk id="3" creationId="{00000000-0000-0000-0000-000000000000}"/>
          </ac:graphicFrameMkLst>
        </pc:graphicFrameChg>
      </pc:sldChg>
      <pc:sldChg chg="modSp mod">
        <pc:chgData name="Дмитрий Чиняков" userId="1455af4e655fea41" providerId="LiveId" clId="{0A085719-8E65-453F-AAC7-EACF5550EBEF}" dt="2022-03-13T14:30:17.021" v="190" actId="20577"/>
        <pc:sldMkLst>
          <pc:docMk/>
          <pc:sldMk cId="1826735374" sldId="272"/>
        </pc:sldMkLst>
        <pc:spChg chg="mod">
          <ac:chgData name="Дмитрий Чиняков" userId="1455af4e655fea41" providerId="LiveId" clId="{0A085719-8E65-453F-AAC7-EACF5550EBEF}" dt="2022-03-13T14:30:17.021" v="190" actId="20577"/>
          <ac:spMkLst>
            <pc:docMk/>
            <pc:sldMk cId="1826735374" sldId="272"/>
            <ac:spMk id="2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22:49.401" v="113" actId="2711"/>
          <ac:spMkLst>
            <pc:docMk/>
            <pc:sldMk cId="1826735374" sldId="272"/>
            <ac:spMk id="3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22:55.241" v="114" actId="2711"/>
          <ac:spMkLst>
            <pc:docMk/>
            <pc:sldMk cId="1826735374" sldId="272"/>
            <ac:spMk id="4" creationId="{00000000-0000-0000-0000-000000000000}"/>
          </ac:spMkLst>
        </pc:spChg>
      </pc:sldChg>
      <pc:sldChg chg="modSp mod">
        <pc:chgData name="Дмитрий Чиняков" userId="1455af4e655fea41" providerId="LiveId" clId="{0A085719-8E65-453F-AAC7-EACF5550EBEF}" dt="2022-03-13T14:45:20.416" v="388" actId="14100"/>
        <pc:sldMkLst>
          <pc:docMk/>
          <pc:sldMk cId="2708397020" sldId="273"/>
        </pc:sldMkLst>
        <pc:spChg chg="mod">
          <ac:chgData name="Дмитрий Чиняков" userId="1455af4e655fea41" providerId="LiveId" clId="{0A085719-8E65-453F-AAC7-EACF5550EBEF}" dt="2022-03-13T14:45:20.416" v="388" actId="14100"/>
          <ac:spMkLst>
            <pc:docMk/>
            <pc:sldMk cId="2708397020" sldId="273"/>
            <ac:spMk id="2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31:23.375" v="192" actId="20577"/>
          <ac:spMkLst>
            <pc:docMk/>
            <pc:sldMk cId="2708397020" sldId="273"/>
            <ac:spMk id="3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31:31.420" v="193" actId="1076"/>
          <ac:spMkLst>
            <pc:docMk/>
            <pc:sldMk cId="2708397020" sldId="273"/>
            <ac:spMk id="4" creationId="{00000000-0000-0000-0000-000000000000}"/>
          </ac:spMkLst>
        </pc:spChg>
      </pc:sldChg>
      <pc:sldChg chg="modSp mod">
        <pc:chgData name="Дмитрий Чиняков" userId="1455af4e655fea41" providerId="LiveId" clId="{0A085719-8E65-453F-AAC7-EACF5550EBEF}" dt="2022-03-13T14:31:35.163" v="194" actId="20577"/>
        <pc:sldMkLst>
          <pc:docMk/>
          <pc:sldMk cId="2291124947" sldId="274"/>
        </pc:sldMkLst>
        <pc:spChg chg="mod">
          <ac:chgData name="Дмитрий Чиняков" userId="1455af4e655fea41" providerId="LiveId" clId="{0A085719-8E65-453F-AAC7-EACF5550EBEF}" dt="2022-03-13T14:31:35.163" v="194" actId="20577"/>
          <ac:spMkLst>
            <pc:docMk/>
            <pc:sldMk cId="2291124947" sldId="274"/>
            <ac:spMk id="2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23:44.429" v="120" actId="1076"/>
          <ac:spMkLst>
            <pc:docMk/>
            <pc:sldMk cId="2291124947" sldId="274"/>
            <ac:spMk id="7" creationId="{BF6546CC-1C1A-4D74-9DE1-F612A7F583AE}"/>
          </ac:spMkLst>
        </pc:spChg>
      </pc:sldChg>
      <pc:sldChg chg="modSp mod">
        <pc:chgData name="Дмитрий Чиняков" userId="1455af4e655fea41" providerId="LiveId" clId="{0A085719-8E65-453F-AAC7-EACF5550EBEF}" dt="2022-03-13T14:24:10.007" v="125" actId="2711"/>
        <pc:sldMkLst>
          <pc:docMk/>
          <pc:sldMk cId="2920213679" sldId="275"/>
        </pc:sldMkLst>
        <pc:spChg chg="mod">
          <ac:chgData name="Дмитрий Чиняков" userId="1455af4e655fea41" providerId="LiveId" clId="{0A085719-8E65-453F-AAC7-EACF5550EBEF}" dt="2022-03-13T14:24:10.007" v="125" actId="2711"/>
          <ac:spMkLst>
            <pc:docMk/>
            <pc:sldMk cId="2920213679" sldId="275"/>
            <ac:spMk id="3" creationId="{00000000-0000-0000-0000-000000000000}"/>
          </ac:spMkLst>
        </pc:spChg>
      </pc:sldChg>
      <pc:sldChg chg="modSp mod">
        <pc:chgData name="Дмитрий Чиняков" userId="1455af4e655fea41" providerId="LiveId" clId="{0A085719-8E65-453F-AAC7-EACF5550EBEF}" dt="2022-03-13T14:24:17.883" v="126" actId="2711"/>
        <pc:sldMkLst>
          <pc:docMk/>
          <pc:sldMk cId="1578170333" sldId="276"/>
        </pc:sldMkLst>
        <pc:spChg chg="mod">
          <ac:chgData name="Дмитрий Чиняков" userId="1455af4e655fea41" providerId="LiveId" clId="{0A085719-8E65-453F-AAC7-EACF5550EBEF}" dt="2022-03-13T14:24:17.883" v="126" actId="2711"/>
          <ac:spMkLst>
            <pc:docMk/>
            <pc:sldMk cId="1578170333" sldId="276"/>
            <ac:spMk id="2" creationId="{00000000-0000-0000-0000-000000000000}"/>
          </ac:spMkLst>
        </pc:spChg>
      </pc:sldChg>
      <pc:sldChg chg="modSp mod">
        <pc:chgData name="Дмитрий Чиняков" userId="1455af4e655fea41" providerId="LiveId" clId="{0A085719-8E65-453F-AAC7-EACF5550EBEF}" dt="2022-03-13T14:24:51.042" v="131" actId="2711"/>
        <pc:sldMkLst>
          <pc:docMk/>
          <pc:sldMk cId="1037822606" sldId="277"/>
        </pc:sldMkLst>
        <pc:spChg chg="mod">
          <ac:chgData name="Дмитрий Чиняков" userId="1455af4e655fea41" providerId="LiveId" clId="{0A085719-8E65-453F-AAC7-EACF5550EBEF}" dt="2022-03-13T14:24:25.703" v="127" actId="2711"/>
          <ac:spMkLst>
            <pc:docMk/>
            <pc:sldMk cId="1037822606" sldId="277"/>
            <ac:spMk id="2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24:39.299" v="129" actId="2711"/>
          <ac:spMkLst>
            <pc:docMk/>
            <pc:sldMk cId="1037822606" sldId="277"/>
            <ac:spMk id="3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24:51.042" v="131" actId="2711"/>
          <ac:spMkLst>
            <pc:docMk/>
            <pc:sldMk cId="1037822606" sldId="277"/>
            <ac:spMk id="4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24:33.310" v="128" actId="2711"/>
          <ac:spMkLst>
            <pc:docMk/>
            <pc:sldMk cId="1037822606" sldId="277"/>
            <ac:spMk id="5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24:44.898" v="130" actId="2711"/>
          <ac:spMkLst>
            <pc:docMk/>
            <pc:sldMk cId="1037822606" sldId="277"/>
            <ac:spMk id="6" creationId="{00000000-0000-0000-0000-000000000000}"/>
          </ac:spMkLst>
        </pc:spChg>
      </pc:sldChg>
      <pc:sldChg chg="modSp mod">
        <pc:chgData name="Дмитрий Чиняков" userId="1455af4e655fea41" providerId="LiveId" clId="{0A085719-8E65-453F-AAC7-EACF5550EBEF}" dt="2022-03-13T14:45:48.016" v="392" actId="1036"/>
        <pc:sldMkLst>
          <pc:docMk/>
          <pc:sldMk cId="182314728" sldId="278"/>
        </pc:sldMkLst>
        <pc:spChg chg="mod">
          <ac:chgData name="Дмитрий Чиняков" userId="1455af4e655fea41" providerId="LiveId" clId="{0A085719-8E65-453F-AAC7-EACF5550EBEF}" dt="2022-03-13T14:45:48.016" v="392" actId="1036"/>
          <ac:spMkLst>
            <pc:docMk/>
            <pc:sldMk cId="182314728" sldId="278"/>
            <ac:spMk id="2" creationId="{00000000-0000-0000-0000-000000000000}"/>
          </ac:spMkLst>
        </pc:spChg>
        <pc:graphicFrameChg chg="mod modGraphic">
          <ac:chgData name="Дмитрий Чиняков" userId="1455af4e655fea41" providerId="LiveId" clId="{0A085719-8E65-453F-AAC7-EACF5550EBEF}" dt="2022-03-13T14:45:41.760" v="389" actId="1035"/>
          <ac:graphicFrameMkLst>
            <pc:docMk/>
            <pc:sldMk cId="182314728" sldId="278"/>
            <ac:graphicFrameMk id="3" creationId="{00000000-0000-0000-0000-000000000000}"/>
          </ac:graphicFrameMkLst>
        </pc:graphicFrameChg>
      </pc:sldChg>
      <pc:sldChg chg="modSp mod">
        <pc:chgData name="Дмитрий Чиняков" userId="1455af4e655fea41" providerId="LiveId" clId="{0A085719-8E65-453F-AAC7-EACF5550EBEF}" dt="2022-03-13T14:40:31.893" v="360" actId="1038"/>
        <pc:sldMkLst>
          <pc:docMk/>
          <pc:sldMk cId="2532370901" sldId="279"/>
        </pc:sldMkLst>
        <pc:spChg chg="mod">
          <ac:chgData name="Дмитрий Чиняков" userId="1455af4e655fea41" providerId="LiveId" clId="{0A085719-8E65-453F-AAC7-EACF5550EBEF}" dt="2022-03-13T14:31:47.858" v="195" actId="20577"/>
          <ac:spMkLst>
            <pc:docMk/>
            <pc:sldMk cId="2532370901" sldId="279"/>
            <ac:spMk id="2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40:31.893" v="360" actId="1038"/>
          <ac:spMkLst>
            <pc:docMk/>
            <pc:sldMk cId="2532370901" sldId="279"/>
            <ac:spMk id="3" creationId="{00000000-0000-0000-0000-000000000000}"/>
          </ac:spMkLst>
        </pc:spChg>
      </pc:sldChg>
      <pc:sldChg chg="modSp mod">
        <pc:chgData name="Дмитрий Чиняков" userId="1455af4e655fea41" providerId="LiveId" clId="{0A085719-8E65-453F-AAC7-EACF5550EBEF}" dt="2022-03-13T14:41:00.754" v="366" actId="113"/>
        <pc:sldMkLst>
          <pc:docMk/>
          <pc:sldMk cId="3692458536" sldId="280"/>
        </pc:sldMkLst>
        <pc:spChg chg="mod">
          <ac:chgData name="Дмитрий Чиняков" userId="1455af4e655fea41" providerId="LiveId" clId="{0A085719-8E65-453F-AAC7-EACF5550EBEF}" dt="2022-03-13T14:41:00.754" v="366" actId="113"/>
          <ac:spMkLst>
            <pc:docMk/>
            <pc:sldMk cId="3692458536" sldId="280"/>
            <ac:spMk id="2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40:47.307" v="365" actId="1037"/>
          <ac:spMkLst>
            <pc:docMk/>
            <pc:sldMk cId="3692458536" sldId="280"/>
            <ac:spMk id="3" creationId="{00000000-0000-0000-0000-000000000000}"/>
          </ac:spMkLst>
        </pc:spChg>
      </pc:sldChg>
      <pc:sldChg chg="modSp mod">
        <pc:chgData name="Дмитрий Чиняков" userId="1455af4e655fea41" providerId="LiveId" clId="{0A085719-8E65-453F-AAC7-EACF5550EBEF}" dt="2022-03-13T14:41:35.870" v="368" actId="20577"/>
        <pc:sldMkLst>
          <pc:docMk/>
          <pc:sldMk cId="3370874400" sldId="281"/>
        </pc:sldMkLst>
        <pc:spChg chg="mod">
          <ac:chgData name="Дмитрий Чиняков" userId="1455af4e655fea41" providerId="LiveId" clId="{0A085719-8E65-453F-AAC7-EACF5550EBEF}" dt="2022-03-13T14:41:35.870" v="368" actId="20577"/>
          <ac:spMkLst>
            <pc:docMk/>
            <pc:sldMk cId="3370874400" sldId="281"/>
            <ac:spMk id="2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33:03.495" v="229" actId="2711"/>
          <ac:spMkLst>
            <pc:docMk/>
            <pc:sldMk cId="3370874400" sldId="281"/>
            <ac:spMk id="3" creationId="{00000000-0000-0000-0000-000000000000}"/>
          </ac:spMkLst>
        </pc:spChg>
      </pc:sldChg>
      <pc:sldChg chg="modSp mod">
        <pc:chgData name="Дмитрий Чиняков" userId="1455af4e655fea41" providerId="LiveId" clId="{0A085719-8E65-453F-AAC7-EACF5550EBEF}" dt="2022-03-13T14:33:34.950" v="234" actId="1076"/>
        <pc:sldMkLst>
          <pc:docMk/>
          <pc:sldMk cId="3741502726" sldId="282"/>
        </pc:sldMkLst>
        <pc:spChg chg="mod">
          <ac:chgData name="Дмитрий Чиняков" userId="1455af4e655fea41" providerId="LiveId" clId="{0A085719-8E65-453F-AAC7-EACF5550EBEF}" dt="2022-03-13T14:33:25.492" v="233" actId="2711"/>
          <ac:spMkLst>
            <pc:docMk/>
            <pc:sldMk cId="3741502726" sldId="282"/>
            <ac:spMk id="2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33:34.950" v="234" actId="1076"/>
          <ac:spMkLst>
            <pc:docMk/>
            <pc:sldMk cId="3741502726" sldId="282"/>
            <ac:spMk id="3" creationId="{00000000-0000-0000-0000-000000000000}"/>
          </ac:spMkLst>
        </pc:spChg>
      </pc:sldChg>
      <pc:sldChg chg="modSp mod">
        <pc:chgData name="Дмитрий Чиняков" userId="1455af4e655fea41" providerId="LiveId" clId="{0A085719-8E65-453F-AAC7-EACF5550EBEF}" dt="2022-03-13T14:41:17.483" v="367" actId="113"/>
        <pc:sldMkLst>
          <pc:docMk/>
          <pc:sldMk cId="4062666279" sldId="283"/>
        </pc:sldMkLst>
        <pc:spChg chg="mod">
          <ac:chgData name="Дмитрий Чиняков" userId="1455af4e655fea41" providerId="LiveId" clId="{0A085719-8E65-453F-AAC7-EACF5550EBEF}" dt="2022-03-13T14:41:17.483" v="367" actId="113"/>
          <ac:spMkLst>
            <pc:docMk/>
            <pc:sldMk cId="4062666279" sldId="283"/>
            <ac:spMk id="2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35:25.099" v="316" actId="1076"/>
          <ac:spMkLst>
            <pc:docMk/>
            <pc:sldMk cId="4062666279" sldId="283"/>
            <ac:spMk id="7" creationId="{0C29BB9D-B200-457E-996C-37A9E565523F}"/>
          </ac:spMkLst>
        </pc:spChg>
      </pc:sldChg>
      <pc:sldChg chg="modSp mod">
        <pc:chgData name="Дмитрий Чиняков" userId="1455af4e655fea41" providerId="LiveId" clId="{0A085719-8E65-453F-AAC7-EACF5550EBEF}" dt="2022-03-13T14:36:21.320" v="322" actId="1076"/>
        <pc:sldMkLst>
          <pc:docMk/>
          <pc:sldMk cId="2963999262" sldId="284"/>
        </pc:sldMkLst>
        <pc:spChg chg="mod">
          <ac:chgData name="Дмитрий Чиняков" userId="1455af4e655fea41" providerId="LiveId" clId="{0A085719-8E65-453F-AAC7-EACF5550EBEF}" dt="2022-03-13T14:36:17.973" v="321" actId="1076"/>
          <ac:spMkLst>
            <pc:docMk/>
            <pc:sldMk cId="2963999262" sldId="284"/>
            <ac:spMk id="2" creationId="{00000000-0000-0000-0000-000000000000}"/>
          </ac:spMkLst>
        </pc:spChg>
        <pc:spChg chg="mod">
          <ac:chgData name="Дмитрий Чиняков" userId="1455af4e655fea41" providerId="LiveId" clId="{0A085719-8E65-453F-AAC7-EACF5550EBEF}" dt="2022-03-13T14:36:21.320" v="322" actId="1076"/>
          <ac:spMkLst>
            <pc:docMk/>
            <pc:sldMk cId="2963999262" sldId="284"/>
            <ac:spMk id="4" creationId="{FC59CAEC-7B5B-490B-B17C-9FDB123709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3FC46-28C2-4129-8F0C-7E9DAE44E061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2AE21-DEEC-4CF8-BDE6-F43BC9B3A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8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название добавить часть</a:t>
            </a:r>
            <a:r>
              <a:rPr lang="ru-RU" baseline="0" dirty="0"/>
              <a:t> 2</a:t>
            </a:r>
          </a:p>
          <a:p>
            <a:r>
              <a:rPr lang="ru-RU" baseline="0" dirty="0"/>
              <a:t> слайды 2-3 убрать (повторяют часть 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AE21-DEEC-4CF8-BDE6-F43BC9B3AB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5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надлонного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AE21-DEEC-4CF8-BDE6-F43BC9B3AB3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0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FF0000"/>
                </a:solidFill>
              </a:rPr>
              <a:t>Перелом верхней …. вынести в заголовок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AE21-DEEC-4CF8-BDE6-F43BC9B3AB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2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См. замечания выше</a:t>
            </a:r>
          </a:p>
          <a:p>
            <a:r>
              <a:rPr lang="ru-RU" dirty="0"/>
              <a:t>Если один и тот же клинический случай, указать в</a:t>
            </a:r>
            <a:r>
              <a:rPr lang="ru-RU" baseline="0" dirty="0"/>
              <a:t> заголовке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AE21-DEEC-4CF8-BDE6-F43BC9B3AB3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1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замечания выше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AE21-DEEC-4CF8-BDE6-F43BC9B3AB3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68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перекрут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AE21-DEEC-4CF8-BDE6-F43BC9B3AB3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3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Цветовое</a:t>
            </a:r>
          </a:p>
          <a:p>
            <a:r>
              <a:rPr lang="ru-RU" dirty="0"/>
              <a:t>УЗИ с ЦДК</a:t>
            </a:r>
          </a:p>
          <a:p>
            <a:r>
              <a:rPr lang="ru-RU" dirty="0"/>
              <a:t>Точку в конце предложения убрать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AE21-DEEC-4CF8-BDE6-F43BC9B3AB3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3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Шрифт 22-24</a:t>
            </a:r>
          </a:p>
          <a:p>
            <a:r>
              <a:rPr lang="ru-RU" sz="1200" dirty="0">
                <a:solidFill>
                  <a:srgbClr val="FF0000"/>
                </a:solidFill>
              </a:rPr>
              <a:t>Диффузная неоднородность </a:t>
            </a:r>
            <a:r>
              <a:rPr lang="ru-RU" sz="1200" dirty="0" err="1">
                <a:solidFill>
                  <a:srgbClr val="FF0000"/>
                </a:solidFill>
              </a:rPr>
              <a:t>эхогенности</a:t>
            </a:r>
            <a:r>
              <a:rPr lang="ru-RU" sz="1200" dirty="0">
                <a:solidFill>
                  <a:srgbClr val="FF0000"/>
                </a:solidFill>
              </a:rPr>
              <a:t> заменить: диффузная</a:t>
            </a:r>
            <a:r>
              <a:rPr lang="ru-RU" sz="1200" baseline="0" dirty="0">
                <a:solidFill>
                  <a:srgbClr val="FF0000"/>
                </a:solidFill>
              </a:rPr>
              <a:t> неоднородная структура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Цветное допплеровское УЗИ – см слайд 25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AE21-DEEC-4CF8-BDE6-F43BC9B3AB3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4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E2C59D7B-DFEB-4CB4-ADEC-2FEB1A2090CF}"/>
              </a:ext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A803406-0223-42FA-9E88-FBC81D4F8628}"/>
              </a:ext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B017690-E086-41C2-A72E-4886F5DC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2534A-12A4-40C0-B6CE-E732396F88C5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48F0344-0BEB-4684-91FD-BCF7C9AD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98A20F-EDC3-4A8C-8C37-DC218936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6E9102-A7F8-4993-A935-4C4430616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59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7B6DF-EFD6-4080-A6F4-5BC22FB4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704A3-0526-4761-B5F9-88F1E1919793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861D0-9C3B-49BE-8B39-9E9D8F4E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B1280-F187-41C8-8A76-0B50EA16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322E-43A3-4F28-9F19-29136DAC36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19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8601-C68D-4378-AADB-FCBCD5ED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5EFC-5F94-471F-8DE5-8A4B73C4C499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706C2-1ADA-467D-A3F7-B49D512C4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F0EDC-3410-4543-AF58-984FB41D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F50DC-230E-407A-9DB6-82BE9EDB8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07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E4BD59-FE90-49E9-8A67-E18F5AB4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8A37-39DD-4E79-81AA-25A3B189C78A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5751A3-04E5-4BE8-8CC3-84F92E45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E30FE6-A84B-4C1E-8D14-D3CC31AB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70C8-F0C5-4256-ABE7-EA08BBF597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543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AAF006-877E-4F0B-BAA4-79F00F6C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8DF2-5927-417D-96D0-939B0D9CE8F9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622353-7819-42ED-832F-D40BC023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BA3D4D-3E2F-4A43-94F9-0D921BBE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1B91-F1D1-42E5-B2EA-DBCAAB87E4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71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36E9E8-95F1-4CA7-B0A0-26C05F43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9CE6-CDE0-4F95-9790-83BDF58EE2F8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D51690-D7CD-4C2D-8E3B-177F56F4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8A5BCB-BD4C-4AB8-8D40-11825AF5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26C5-14F4-4E09-A876-0E9A768869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67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3932FB-253A-43C1-8B85-AFBED974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2C23-544C-4239-B616-5874FE3E9943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3059DC-5F42-4B6E-8D34-51A6382B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278411-A9CC-4231-B274-7DDEB8FC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6235-EC0A-4289-A3C3-8EAB18277B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410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1DFC3A-2058-4B15-B1E9-9BBDC62E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9D730-7D2E-4A6F-97BD-603BF582D004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104D72-AA0F-423B-85F8-62C84460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A21B1D-364A-44D2-B7F4-EC15FCCF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DFCB-5EA1-4CAA-A1D9-7CAEEA4460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351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351ADB2D-9746-4B5D-9444-44A449301090}"/>
              </a:ext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EF6F601-4B95-4E30-BCB9-98D4CEA6E0BA}"/>
              </a:ext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79F0610-4995-4A59-9D99-6089A454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7E07-788D-4A59-95DA-1D25E8937164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D61C09D-E07F-4002-BE4B-292C51EF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A780812-515C-45E2-AC84-1283B4D7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01A79A-7B64-4208-8EF4-CEF3D155E2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5780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17AA-DACE-41E5-A146-C3463A75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969D-F910-488A-BC58-919A21AA8450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7C686-05A1-4374-955F-C754B1BC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49EA-64E3-4AAB-A60B-7CEC44FB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51A3D-9579-427A-82A0-0193B1C916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9269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142AE-4F7B-4132-884D-144CD690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8E65-7E23-4830-A799-F33F43B5BB85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DA51-6B39-43AE-9541-FE16BEF5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90CFB-CBBA-444E-9FD3-9039C4D6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0AD1-3888-4614-A7F5-617B7D3BC2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569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C37C-1586-4700-8DF6-F98BBB38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8CE6169-B2A1-4CCD-A17B-B680CB71E2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456C2-A49C-4BAF-A20E-B212393DC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CEF796-1EC8-4DAC-85BC-838D7D5863DD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63DCC-2FFE-4972-BC4C-4B297B85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0AEEE-ACB2-4B42-8F37-313163058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03EAB7-13F9-4AB4-B590-E35D40F67E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408DF4-6F63-4BD4-B5B4-C3E0A7217D71}"/>
              </a:ext>
            </a:extLst>
          </p:cNvPr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AF1D81-A6A8-4210-87B0-071B792E8096}"/>
              </a:ext>
            </a:extLst>
          </p:cNvPr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064896" cy="2448272"/>
          </a:xfrm>
        </p:spPr>
        <p:txBody>
          <a:bodyPr>
            <a:no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Практическое руководство по травме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МОЧЕПОЛОВОЙ СИСТЕМЫ. Часть 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5760" y="229232"/>
            <a:ext cx="7772400" cy="10668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396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itchFamily="18" charset="0"/>
                <a:ea typeface="Cambria" pitchFamily="18" charset="0"/>
              </a:rPr>
              <a:t>ФГБОУ ВО </a:t>
            </a:r>
            <a:r>
              <a:rPr lang="ru-RU" dirty="0" err="1">
                <a:latin typeface="Cambria" pitchFamily="18" charset="0"/>
                <a:ea typeface="Cambria" pitchFamily="18" charset="0"/>
              </a:rPr>
              <a:t>КрасГМУ</a:t>
            </a:r>
            <a:r>
              <a:rPr lang="ru-RU" dirty="0">
                <a:latin typeface="Cambria" pitchFamily="18" charset="0"/>
                <a:ea typeface="Cambria" pitchFamily="18" charset="0"/>
              </a:rPr>
              <a:t> им. проф. В.Ф. </a:t>
            </a:r>
            <a:r>
              <a:rPr lang="ru-RU" dirty="0" err="1">
                <a:latin typeface="Cambria" pitchFamily="18" charset="0"/>
                <a:ea typeface="Cambria" pitchFamily="18" charset="0"/>
              </a:rPr>
              <a:t>Войно-Ясенецкого</a:t>
            </a:r>
            <a:r>
              <a:rPr lang="ru-RU" dirty="0">
                <a:latin typeface="Cambria" pitchFamily="18" charset="0"/>
                <a:ea typeface="Cambria" pitchFamily="18" charset="0"/>
              </a:rPr>
              <a:t> Минздрава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93300"/>
            <a:ext cx="3921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itchFamily="18" charset="0"/>
                <a:ea typeface="Cambria" pitchFamily="18" charset="0"/>
              </a:rPr>
              <a:t>Кафедра лучевой диагностики ИПО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22"/>
            <a:ext cx="14144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077072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itchFamily="18" charset="0"/>
                <a:ea typeface="Cambria" pitchFamily="18" charset="0"/>
              </a:rPr>
              <a:t>Выполнила: ординатор кафедры лучевой диагностики ИПО</a:t>
            </a:r>
          </a:p>
          <a:p>
            <a:endParaRPr lang="ru-RU" dirty="0">
              <a:latin typeface="Cambria" pitchFamily="18" charset="0"/>
              <a:ea typeface="Cambria" pitchFamily="18" charset="0"/>
            </a:endParaRPr>
          </a:p>
          <a:p>
            <a:r>
              <a:rPr lang="ru-RU" dirty="0" err="1">
                <a:latin typeface="Cambria" pitchFamily="18" charset="0"/>
                <a:ea typeface="Cambria" pitchFamily="18" charset="0"/>
              </a:rPr>
              <a:t>Тикунова</a:t>
            </a:r>
            <a:r>
              <a:rPr lang="ru-RU" dirty="0">
                <a:latin typeface="Cambria" pitchFamily="18" charset="0"/>
                <a:ea typeface="Cambria" pitchFamily="18" charset="0"/>
              </a:rPr>
              <a:t> Анастасия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62318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928AD7-BE17-4151-B611-CCF33027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33" y="948871"/>
            <a:ext cx="5256584" cy="4337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36E718-A6CD-41AB-BE19-A3F6107E4720}"/>
              </a:ext>
            </a:extLst>
          </p:cNvPr>
          <p:cNvSpPr txBox="1"/>
          <p:nvPr/>
        </p:nvSpPr>
        <p:spPr>
          <a:xfrm>
            <a:off x="80801" y="5322634"/>
            <a:ext cx="92890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Мужчина 38 лет, огнестрельное ранение в область таза.</a:t>
            </a:r>
          </a:p>
          <a:p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Экстравазация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контрастного вещества ниже и выше мочеполовой диафрагмы (желтый). Фрагменты пули (красный)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54130"/>
            <a:ext cx="6251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Косая ретроградная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уретрограмма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96780" cy="117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51" y="2132856"/>
            <a:ext cx="299847" cy="111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2426061"/>
            <a:ext cx="624135" cy="88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810591"/>
            <a:ext cx="617786" cy="88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73" y="3728193"/>
            <a:ext cx="825302" cy="33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81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065BF4-EFA7-4406-98AB-D67F05C24EE5}"/>
              </a:ext>
            </a:extLst>
          </p:cNvPr>
          <p:cNvSpPr txBox="1"/>
          <p:nvPr/>
        </p:nvSpPr>
        <p:spPr>
          <a:xfrm>
            <a:off x="2195736" y="35630"/>
            <a:ext cx="6948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mbria" pitchFamily="18" charset="0"/>
                <a:ea typeface="Cambria" pitchFamily="18" charset="0"/>
              </a:rPr>
              <a:t>ТРАВМА ПОЛОВГО ЧЛЕНА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EDE09-C8F1-477F-93FD-9C2E817DE86A}"/>
              </a:ext>
            </a:extLst>
          </p:cNvPr>
          <p:cNvSpPr txBox="1"/>
          <p:nvPr/>
        </p:nvSpPr>
        <p:spPr>
          <a:xfrm>
            <a:off x="286558" y="621904"/>
            <a:ext cx="885744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Перелом полового члена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 разрыв белочной оболочки, кавернозных тел или губчатого тела, вызванные травмой полового члена в состоянии эрекции.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Из всех урологических повреждений до 66% - наружные половые органы.</a:t>
            </a:r>
          </a:p>
          <a:p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Кавернозография, УЗИ, МРТ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 разрывы белочной оболочки.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Ретроградная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уретрография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при подозрении на повреждение уретры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23D4CE-A95E-456C-B902-093FC03B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632" y="3501008"/>
            <a:ext cx="3312368" cy="38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9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0C2C1F-ED35-4712-837E-B357E41CB15E}"/>
              </a:ext>
            </a:extLst>
          </p:cNvPr>
          <p:cNvSpPr txBox="1"/>
          <p:nvPr/>
        </p:nvSpPr>
        <p:spPr>
          <a:xfrm>
            <a:off x="330018" y="531949"/>
            <a:ext cx="88139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Гемодинамически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стабильный + клиническое подозрение на травму полового члена: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• Экхимоз и отек полового члена.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• В анамнезе щелкающий звук во время полового акта и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детумесценция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• Боль в половом члене и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ангуляция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09E59-0A2D-4E5D-BE2C-97C9538959B0}"/>
              </a:ext>
            </a:extLst>
          </p:cNvPr>
          <p:cNvSpPr txBox="1"/>
          <p:nvPr/>
        </p:nvSpPr>
        <p:spPr>
          <a:xfrm>
            <a:off x="139447" y="3193031"/>
            <a:ext cx="344133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УЗИ</a:t>
            </a: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• Широкая доступность.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• Определение характера и протяженности травмы.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• Определение точного места разрыва в виде тонкой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эхогенной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линии.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• Гематома в толще кожи или фасции Бака.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D8E2A-A5D4-45F1-8BA4-6A2EEC524097}"/>
              </a:ext>
            </a:extLst>
          </p:cNvPr>
          <p:cNvSpPr txBox="1"/>
          <p:nvPr/>
        </p:nvSpPr>
        <p:spPr>
          <a:xfrm>
            <a:off x="3536331" y="3193030"/>
            <a:ext cx="30790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МРТ</a:t>
            </a: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• Малодоступен.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Хорошее пространственное разрешение.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Место разрыва в виде сигнала низкой интенсивности от белочной оболочки по Т1- и Т2-ВИ.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8AFEB-A2AE-4295-9B2A-5EB1964B7512}"/>
              </a:ext>
            </a:extLst>
          </p:cNvPr>
          <p:cNvSpPr txBox="1"/>
          <p:nvPr/>
        </p:nvSpPr>
        <p:spPr>
          <a:xfrm>
            <a:off x="6505712" y="3179631"/>
            <a:ext cx="24651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Прямое хирургическое исследование</a:t>
            </a: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• При проникающем ранении.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F218D-3ACB-4F9D-8915-123C2BCB2FA7}"/>
              </a:ext>
            </a:extLst>
          </p:cNvPr>
          <p:cNvSpPr txBox="1"/>
          <p:nvPr/>
        </p:nvSpPr>
        <p:spPr>
          <a:xfrm>
            <a:off x="1601030" y="-86661"/>
            <a:ext cx="7038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АЛГОРИТМ ДИАГНОСТИКИ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7E5032-619D-4116-883C-00952D31B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17" y="2229921"/>
            <a:ext cx="288032" cy="642073"/>
          </a:xfrm>
          <a:prstGeom prst="rect">
            <a:avLst/>
          </a:prstGeom>
        </p:spPr>
      </p:pic>
      <p:sp>
        <p:nvSpPr>
          <p:cNvPr id="10" name="Стрелка вниз 6">
            <a:extLst>
              <a:ext uri="{FF2B5EF4-FFF2-40B4-BE49-F238E27FC236}">
                <a16:creationId xmlns:a16="http://schemas.microsoft.com/office/drawing/2014/main" id="{8D88EBF9-8EF1-4194-9FBC-2B01320EDC25}"/>
              </a:ext>
            </a:extLst>
          </p:cNvPr>
          <p:cNvSpPr/>
          <p:nvPr/>
        </p:nvSpPr>
        <p:spPr>
          <a:xfrm>
            <a:off x="4561441" y="2245363"/>
            <a:ext cx="215900" cy="611187"/>
          </a:xfrm>
          <a:prstGeom prst="downArrow">
            <a:avLst/>
          </a:prstGeom>
          <a:solidFill>
            <a:srgbClr val="D1282E">
              <a:lumMod val="60000"/>
              <a:lumOff val="40000"/>
            </a:srgbClr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5C201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Стрелка вниз 6">
            <a:extLst>
              <a:ext uri="{FF2B5EF4-FFF2-40B4-BE49-F238E27FC236}">
                <a16:creationId xmlns:a16="http://schemas.microsoft.com/office/drawing/2014/main" id="{BC9782FC-71A8-4330-86F3-4BE0F2022E5F}"/>
              </a:ext>
            </a:extLst>
          </p:cNvPr>
          <p:cNvSpPr/>
          <p:nvPr/>
        </p:nvSpPr>
        <p:spPr>
          <a:xfrm>
            <a:off x="7722273" y="2269326"/>
            <a:ext cx="215900" cy="611187"/>
          </a:xfrm>
          <a:prstGeom prst="downArrow">
            <a:avLst/>
          </a:prstGeom>
          <a:solidFill>
            <a:srgbClr val="D1282E">
              <a:lumMod val="60000"/>
              <a:lumOff val="40000"/>
            </a:srgbClr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5C201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4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33B964-AC05-484C-A737-42B57B27C75D}"/>
              </a:ext>
            </a:extLst>
          </p:cNvPr>
          <p:cNvSpPr txBox="1"/>
          <p:nvPr/>
        </p:nvSpPr>
        <p:spPr>
          <a:xfrm>
            <a:off x="224879" y="-12983"/>
            <a:ext cx="10076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КЛАССИФИКАЦИЯ ТРАВМ ПОЛОВОГО ЧЛЕНА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AAST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5863" y="2607432"/>
            <a:ext cx="262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Разрыв кожи, контузия.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" y="512285"/>
            <a:ext cx="217011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2263" y="648649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30" y="572590"/>
            <a:ext cx="21463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1230" y="2568311"/>
            <a:ext cx="3150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Разрыв фасции Бака.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58" y="572590"/>
            <a:ext cx="218281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03459" y="2544216"/>
            <a:ext cx="26405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Отрыв кожи, разрыв головки полового члена, дефект пещеристого тела и уретры менее 2,0 см.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6" y="4082951"/>
            <a:ext cx="204311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22" y="3859835"/>
            <a:ext cx="22494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4879" y="6021288"/>
            <a:ext cx="2969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Частичная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пенэктомия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589395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Кавернозный или уретральный дефект 2 см и более или тотальная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пенэктомия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01818" y="639081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II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83873" y="57948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III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12263" y="5524619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IV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58984" y="5524619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IV</a:t>
            </a:r>
          </a:p>
        </p:txBody>
      </p:sp>
      <p:sp>
        <p:nvSpPr>
          <p:cNvPr id="18" name="Elipse 16">
            <a:extLst>
              <a:ext uri="{FF2B5EF4-FFF2-40B4-BE49-F238E27FC236}">
                <a16:creationId xmlns:a16="http://schemas.microsoft.com/office/drawing/2014/main" id="{AF5B35EC-062E-FC43-B29C-9160F3C1D01F}"/>
              </a:ext>
            </a:extLst>
          </p:cNvPr>
          <p:cNvSpPr/>
          <p:nvPr/>
        </p:nvSpPr>
        <p:spPr>
          <a:xfrm rot="3851606">
            <a:off x="41324" y="1258458"/>
            <a:ext cx="541527" cy="572951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Elipse 16">
            <a:extLst>
              <a:ext uri="{FF2B5EF4-FFF2-40B4-BE49-F238E27FC236}">
                <a16:creationId xmlns:a16="http://schemas.microsoft.com/office/drawing/2014/main" id="{AF5B35EC-062E-FC43-B29C-9160F3C1D01F}"/>
              </a:ext>
            </a:extLst>
          </p:cNvPr>
          <p:cNvSpPr/>
          <p:nvPr/>
        </p:nvSpPr>
        <p:spPr>
          <a:xfrm rot="3851606">
            <a:off x="562349" y="4985455"/>
            <a:ext cx="537637" cy="519508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Elipse 16">
            <a:extLst>
              <a:ext uri="{FF2B5EF4-FFF2-40B4-BE49-F238E27FC236}">
                <a16:creationId xmlns:a16="http://schemas.microsoft.com/office/drawing/2014/main" id="{AF5B35EC-062E-FC43-B29C-9160F3C1D01F}"/>
              </a:ext>
            </a:extLst>
          </p:cNvPr>
          <p:cNvSpPr/>
          <p:nvPr/>
        </p:nvSpPr>
        <p:spPr>
          <a:xfrm rot="3851606">
            <a:off x="3232425" y="1405564"/>
            <a:ext cx="410882" cy="449919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ipse 16">
            <a:extLst>
              <a:ext uri="{FF2B5EF4-FFF2-40B4-BE49-F238E27FC236}">
                <a16:creationId xmlns:a16="http://schemas.microsoft.com/office/drawing/2014/main" id="{AF5B35EC-062E-FC43-B29C-9160F3C1D01F}"/>
              </a:ext>
            </a:extLst>
          </p:cNvPr>
          <p:cNvSpPr/>
          <p:nvPr/>
        </p:nvSpPr>
        <p:spPr>
          <a:xfrm rot="3851606">
            <a:off x="6322536" y="1455063"/>
            <a:ext cx="540184" cy="514541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6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000" y="116632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Классификация травм полового члена AAST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широко используется при проникающих ранениях.</a:t>
            </a: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Перелом - наиболее частый вид травмы, для его диагностики была предложена 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ультразвуковая классификация.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83495"/>
              </p:ext>
            </p:extLst>
          </p:nvPr>
        </p:nvGraphicFramePr>
        <p:xfrm>
          <a:off x="251520" y="1772816"/>
          <a:ext cx="8640960" cy="505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61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Grade</a:t>
                      </a:r>
                      <a:endParaRPr lang="ru-RU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53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Отсутствие дефекта белочной оболочки. Гематома мягких тканей.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27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Минимальный дефект белочной оболочки и прилежащего кавернозного тела</a:t>
                      </a:r>
                      <a:r>
                        <a:rPr lang="ru-RU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ru-RU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гипо</a:t>
                      </a:r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или </a:t>
                      </a:r>
                      <a:r>
                        <a:rPr lang="ru-RU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анэхогенный</a:t>
                      </a:r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дефект).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94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Минимальный дефект белочной оболочки и прилежащего кавернозного тела с образованием</a:t>
                      </a:r>
                      <a:r>
                        <a:rPr lang="ru-RU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кавернозной гематомы.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04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Умеренное повреждение белочной оболочки, фасции Бака и губчатого тела.</a:t>
                      </a:r>
                      <a:r>
                        <a:rPr lang="ru-RU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</a:t>
                      </a:r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бычно сопровождается</a:t>
                      </a:r>
                      <a:r>
                        <a:rPr lang="ru-RU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гематомой, ограниченной мочеполовой диафрагмой.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894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Массивные повреждения, затрагивающие</a:t>
                      </a:r>
                      <a:r>
                        <a:rPr lang="ru-RU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губчатое тело </a:t>
                      </a:r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 уретру. На УЗИ можно визуализировать</a:t>
                      </a:r>
                      <a:r>
                        <a:rPr lang="ru-RU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уретру, содержащую кровь.</a:t>
                      </a:r>
                      <a:endParaRPr lang="ru-RU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21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1" y="1484784"/>
            <a:ext cx="367665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23" y="1484784"/>
            <a:ext cx="3902075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9545" y="551723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Мужчина 33 лет, перелом полового члена во время полового акта 2 недели назад.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Рубцовые изменения (желтый) в белочной оболочке. Умеренный отек окружающих мягких тканей (красный)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011" y="42583"/>
            <a:ext cx="4130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МРТ  Т2-ВИ, сагиттальная плоскость. Перелом полового члена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02790" y="0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МРТ с КУ Т1-ВИ с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жироподавлением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поперечная плоскость. Перелом полового члена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85" y="1287161"/>
            <a:ext cx="648072" cy="67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40" y="1234914"/>
            <a:ext cx="841230" cy="49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" y="3623084"/>
            <a:ext cx="1062168" cy="61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735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5" y="881896"/>
            <a:ext cx="3608387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90" y="870132"/>
            <a:ext cx="406082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4561440"/>
            <a:ext cx="4552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Мужчина 41 год, после тупой травмы во время полового акта. 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Разрыв белочной оболочки справа, (красный), гематома между кавернозным и губчатым телами справа (голубой)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4715" y="4549676"/>
            <a:ext cx="39710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Мужчина 47 лет, после тупой травмы по время полового акта. 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Уретральный катетер (желтый), поражение бульбарного отдела уретры размером 1,4 см (красный). Гематома в губчатом теле (белый)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180" y="178789"/>
            <a:ext cx="8269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УЗИ основания полового члена. Тупая травма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38" y="1731244"/>
            <a:ext cx="807729" cy="64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81" y="1399190"/>
            <a:ext cx="587623" cy="11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2EC3E3-CEB6-4F7C-BC3E-A0B88DDF2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247" y="2570457"/>
            <a:ext cx="505310" cy="5705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3CDA55-DC39-4D2B-8EEA-D304832B1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892" y="2190533"/>
            <a:ext cx="531708" cy="600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EF2367-EE71-4E7A-8C02-B48D2D7A0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829" y="1819530"/>
            <a:ext cx="531708" cy="600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A58E36-CFDA-49E0-9CAF-40596E7BD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4781" y="1762501"/>
            <a:ext cx="540852" cy="6573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2A35D4-52F5-4B6D-B9DE-2583613A6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2942" y="1976801"/>
            <a:ext cx="540852" cy="6573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A142F5-6180-4F25-AF33-F95EAEB15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2528" y="2376083"/>
            <a:ext cx="494372" cy="6008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85295B-BD78-48E1-8F5B-4DD40AD07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760" y="733967"/>
            <a:ext cx="406914" cy="8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" y="673137"/>
            <a:ext cx="28352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4" y="673137"/>
            <a:ext cx="51212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293846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433" y="5769620"/>
            <a:ext cx="8781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Мужчина 43 года, после тупой травмы во время полового акта.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Разрыв белочной оболочки справа (желтый), гематома (голубой) между кавернозным (С) и губчатым телами (S) или уретрой (U)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546CC-1C1A-4D74-9DE1-F612A7F583AE}"/>
              </a:ext>
            </a:extLst>
          </p:cNvPr>
          <p:cNvSpPr txBox="1"/>
          <p:nvPr/>
        </p:nvSpPr>
        <p:spPr>
          <a:xfrm>
            <a:off x="131650" y="-69491"/>
            <a:ext cx="9731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УЗИ полового члена. Разрыв белочной оболочки справа, гематома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E8AE63-8416-48BE-B7D8-F5CAA2AFE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836712"/>
            <a:ext cx="413121" cy="6196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877A19-74D1-4B3E-85FD-5881B70E3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638" y="761506"/>
            <a:ext cx="413121" cy="6196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9EFE76-F628-4D15-B5A8-A97613EE9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652" y="778539"/>
            <a:ext cx="413121" cy="6196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5B189E-028A-4906-95C2-ECAAC7E46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765" y="1398221"/>
            <a:ext cx="2475191" cy="10912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11A74F-EAEB-4402-B402-CC8748469624}"/>
              </a:ext>
            </a:extLst>
          </p:cNvPr>
          <p:cNvSpPr txBox="1"/>
          <p:nvPr/>
        </p:nvSpPr>
        <p:spPr>
          <a:xfrm>
            <a:off x="1285748" y="1531600"/>
            <a:ext cx="841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32EFE4-3511-411A-9574-A921BE05C1A4}"/>
              </a:ext>
            </a:extLst>
          </p:cNvPr>
          <p:cNvSpPr txBox="1"/>
          <p:nvPr/>
        </p:nvSpPr>
        <p:spPr>
          <a:xfrm>
            <a:off x="5940152" y="1914908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146B20-AB00-4A6D-8FC5-F5DCFD569F8D}"/>
              </a:ext>
            </a:extLst>
          </p:cNvPr>
          <p:cNvSpPr txBox="1"/>
          <p:nvPr/>
        </p:nvSpPr>
        <p:spPr>
          <a:xfrm>
            <a:off x="3428999" y="3700797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C08767-9FAB-433C-AD92-803F176F4059}"/>
              </a:ext>
            </a:extLst>
          </p:cNvPr>
          <p:cNvSpPr txBox="1"/>
          <p:nvPr/>
        </p:nvSpPr>
        <p:spPr>
          <a:xfrm>
            <a:off x="6525528" y="1102567"/>
            <a:ext cx="154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4800EA-9BF2-4C8D-AC89-1E970D6FC599}"/>
              </a:ext>
            </a:extLst>
          </p:cNvPr>
          <p:cNvSpPr txBox="1"/>
          <p:nvPr/>
        </p:nvSpPr>
        <p:spPr>
          <a:xfrm>
            <a:off x="3664967" y="3157203"/>
            <a:ext cx="142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A3E3D6-61AE-44AF-A201-9430FCC558DC}"/>
              </a:ext>
            </a:extLst>
          </p:cNvPr>
          <p:cNvSpPr txBox="1"/>
          <p:nvPr/>
        </p:nvSpPr>
        <p:spPr>
          <a:xfrm>
            <a:off x="6844550" y="1116021"/>
            <a:ext cx="1637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43F4B1-2EE7-4CC9-84FD-1352D6E90EED}"/>
              </a:ext>
            </a:extLst>
          </p:cNvPr>
          <p:cNvSpPr txBox="1"/>
          <p:nvPr/>
        </p:nvSpPr>
        <p:spPr>
          <a:xfrm>
            <a:off x="3931913" y="3095749"/>
            <a:ext cx="1637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7FF8E6-294B-4CD6-89C8-31843D91E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824" y="3257167"/>
            <a:ext cx="2054530" cy="110956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40415E-828D-46EF-A06A-514AE29AD6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999" y="4166594"/>
            <a:ext cx="350147" cy="58888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1B66A47-0B70-48C4-88ED-D4CCDB9B9C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089" y="4174949"/>
            <a:ext cx="389000" cy="5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2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80"/>
            <a:ext cx="5266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ТРАВМА ЯИЧКА И МОШОНКИ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63367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Травма яичка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 третья наиболее частая причина острой боли мошонки. 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УЗИ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— лучший метод диагностики с высокой чувствительностью и специфичностью.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Обычно сопровождается гематомой стенки мошонки,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гематоцеле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или травмой придатка яичка.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Причина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- тупая или проникающая травма. Редко – ятрогенная травма (во время хирургического лечения)</a:t>
            </a:r>
          </a:p>
          <a:p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54" y="540668"/>
            <a:ext cx="35115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21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Гемодинамически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стабильный + клиническое подозрение на повреждение яичка: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 Экхимоз и отек мошонки, нечеткие контуры яичка при осмотре.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 Повреждение мошонки клинически может вызвать подозрение на сопутствующее повреждение уретры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1143C-B2E5-47D6-831F-3DD6C6A9E2F0}"/>
              </a:ext>
            </a:extLst>
          </p:cNvPr>
          <p:cNvSpPr txBox="1"/>
          <p:nvPr/>
        </p:nvSpPr>
        <p:spPr>
          <a:xfrm>
            <a:off x="1268760" y="0"/>
            <a:ext cx="660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АЛГОРИТМ ДИАГНОСТИКИ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7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3838" y="-86814"/>
            <a:ext cx="3546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ТРАВМА УРЕТРЫ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035" y="332656"/>
            <a:ext cx="907797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Ретроградная </a:t>
            </a:r>
            <a:r>
              <a:rPr lang="ru-RU" sz="2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уретрография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стандартный метод диагностики.</a:t>
            </a:r>
          </a:p>
          <a:p>
            <a:endParaRPr lang="ru-RU" sz="2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УЗИ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– для контроля во время установки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надлонного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катетера. </a:t>
            </a:r>
          </a:p>
          <a:p>
            <a:endParaRPr lang="ru-RU" sz="2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КТ, МРТ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оценка сопутствующих травм.</a:t>
            </a:r>
          </a:p>
          <a:p>
            <a:endParaRPr lang="ru-RU" sz="2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Наиболее частая 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причина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— ятрогенная (катетеризации или хирургическое вмешательство).</a:t>
            </a:r>
          </a:p>
          <a:p>
            <a:endParaRPr lang="ru-RU" sz="2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Повреждения уретры могут быть связаны с переломом полового члена.</a:t>
            </a:r>
          </a:p>
          <a:p>
            <a:endParaRPr lang="ru-RU" sz="2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63" y="3761315"/>
            <a:ext cx="2664296" cy="309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11C9E-5FB0-471E-B245-A00AF77B47C6}"/>
              </a:ext>
            </a:extLst>
          </p:cNvPr>
          <p:cNvSpPr txBox="1"/>
          <p:nvPr/>
        </p:nvSpPr>
        <p:spPr>
          <a:xfrm>
            <a:off x="265220" y="4169446"/>
            <a:ext cx="61972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Повреждения </a:t>
            </a:r>
            <a:r>
              <a:rPr lang="ru-RU" sz="2400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передней уретры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вызваны тупой травмой.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Повреждения </a:t>
            </a:r>
            <a:r>
              <a:rPr lang="ru-RU" sz="2400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задней уретры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связаны с переломами костей таза (70%) и имеют более высокий риск эректильной дисфункции и недержания мочи</a:t>
            </a:r>
          </a:p>
        </p:txBody>
      </p:sp>
    </p:spTree>
    <p:extLst>
      <p:ext uri="{BB962C8B-B14F-4D97-AF65-F5344CB8AC3E}">
        <p14:creationId xmlns:p14="http://schemas.microsoft.com/office/powerpoint/2010/main" val="279042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3" y="539640"/>
            <a:ext cx="1779576" cy="292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27" y="539640"/>
            <a:ext cx="2059461" cy="29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68" y="474022"/>
            <a:ext cx="2059461" cy="292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1" y="3998386"/>
            <a:ext cx="2100539" cy="29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73" y="3918239"/>
            <a:ext cx="2276629" cy="321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346929"/>
            <a:ext cx="253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Ушиб или гематома.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77128" y="3325757"/>
            <a:ext cx="3305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Субклинический разрыв белочной оболочки.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9913" y="3325757"/>
            <a:ext cx="2480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Разрыв белочной оболочки с потерей менее 50% паренхимы.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5224" y="4923158"/>
            <a:ext cx="19654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Разрыв белочной оболочки с потерей не менее 50% паренхимы.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82387" y="5191076"/>
            <a:ext cx="1869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Полная деструкция или отрыв яичка.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8688" y="505019"/>
            <a:ext cx="875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I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52829" y="482602"/>
            <a:ext cx="93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II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03037" y="438987"/>
            <a:ext cx="997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III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1066" y="4650391"/>
            <a:ext cx="101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IV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52392" y="4651263"/>
            <a:ext cx="95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00C17E-C64E-4874-902D-055B42F2B14D}"/>
              </a:ext>
            </a:extLst>
          </p:cNvPr>
          <p:cNvSpPr txBox="1"/>
          <p:nvPr/>
        </p:nvSpPr>
        <p:spPr>
          <a:xfrm>
            <a:off x="1174666" y="-40618"/>
            <a:ext cx="8190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КЛАССИФИКАЦИЯ ТРАВМ ЯИЧКА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AAST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FC1C82-DE2C-4F44-8C6E-09DE511B05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693" y="2546959"/>
            <a:ext cx="936218" cy="9283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4E5C81-6531-42E0-AE2D-58A66B9CE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3912" y="2539657"/>
            <a:ext cx="936218" cy="9283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9187E2-C4B1-4DF2-917B-CCD7DF73A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685" y="4952173"/>
            <a:ext cx="1816509" cy="18012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9D90441-940A-4A42-A778-B88E1DF66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7764" y="2392698"/>
            <a:ext cx="1010816" cy="10023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FB94F1-6FA3-4246-8EE7-314CB31B3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380" y="4940035"/>
            <a:ext cx="1742491" cy="17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2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-76745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Классификация травм яичка AAST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широко используется при проникающих ранениях.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32872"/>
              </p:ext>
            </p:extLst>
          </p:nvPr>
        </p:nvGraphicFramePr>
        <p:xfrm>
          <a:off x="359532" y="692696"/>
          <a:ext cx="8424936" cy="609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15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Травма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УЗ-картина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Разрыв яичка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Разрыв белочной оболочки, неровность контура, неоднородная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эхоструктура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яичка.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Перелом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Линейная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гипоэхогенная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бессосудистая область внутри яичка, с разрывом белочной оболочки или без него.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Гематома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Вариабельная картина в зависимости от давности гематомы.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Вывих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Яички отсутствуют в мошонке.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Перекрут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Кровоток яичка отсутствует.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Псевдоаневризма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Картина возвратно-поступательного кровотока на ЦДК.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Гематоцелле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Эхогенный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(острый),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анэхогенный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(хронический).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Проникающая травма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Газ внутри паренхимы яичка, наличие инородных тел.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14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12" y="1039507"/>
            <a:ext cx="5884410" cy="241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34" y="3672870"/>
            <a:ext cx="5903688" cy="214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9446" y="5904559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Мужчина 57 лет, тупая травма мошонки. Подкожная гематома в мошонке (красный)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3167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УЗИ мошонки. Подкожная гематома мошонки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6EEFD4-1D47-4590-809D-32859CA6C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625" y="1158343"/>
            <a:ext cx="5198451" cy="193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70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3" y="668248"/>
            <a:ext cx="5010943" cy="286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6" y="3588138"/>
            <a:ext cx="4065914" cy="299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9584" y="1556792"/>
            <a:ext cx="3492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Мужчина 44 лет, тупая травма мошонки.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Гематоцеле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(красный), окружающее левое яичко (*). </a:t>
            </a:r>
          </a:p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УЗИ с ЦДК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 наличие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васкуляризации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яичка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754"/>
            <a:ext cx="482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УЗИ мошонки.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Гематоцеле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2DD3C6-219A-450A-B7EC-CD5DAA816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017465"/>
            <a:ext cx="4011655" cy="23819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47E802-FEBE-4457-AAC0-A23F40946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500674"/>
            <a:ext cx="603556" cy="7498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B96580-03CB-4EE8-8FCA-C833DF898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4509120"/>
            <a:ext cx="60355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3" y="980728"/>
            <a:ext cx="3921859" cy="41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84" y="964209"/>
            <a:ext cx="4535538" cy="41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713" y="5296462"/>
            <a:ext cx="8569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Мужчина 28 лет, тупая травма яичка. Обширное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гематоцеле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(красный пунктир), сдавливающее правое яичко (*). Повреждение белочной оболочки (красная стрелка)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1806" y="197051"/>
            <a:ext cx="5395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УЗИ мошонки. </a:t>
            </a:r>
            <a:r>
              <a:rPr lang="ru-RU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Гематоцеле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C522E7-F432-404A-9466-98D4A7024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857" y="2679127"/>
            <a:ext cx="603556" cy="749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AC4252-2C3D-4541-87CB-92A881407F5F}"/>
              </a:ext>
            </a:extLst>
          </p:cNvPr>
          <p:cNvSpPr txBox="1"/>
          <p:nvPr/>
        </p:nvSpPr>
        <p:spPr>
          <a:xfrm>
            <a:off x="5888716" y="267912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Conector de Seta Reta 67">
            <a:extLst>
              <a:ext uri="{FF2B5EF4-FFF2-40B4-BE49-F238E27FC236}">
                <a16:creationId xmlns:a16="http://schemas.microsoft.com/office/drawing/2014/main" id="{0CBC13C9-D526-4774-8E4B-24F89BA1BEB9}"/>
              </a:ext>
            </a:extLst>
          </p:cNvPr>
          <p:cNvCxnSpPr>
            <a:cxnSpLocks/>
          </p:cNvCxnSpPr>
          <p:nvPr/>
        </p:nvCxnSpPr>
        <p:spPr>
          <a:xfrm flipH="1" flipV="1">
            <a:off x="2764084" y="3200161"/>
            <a:ext cx="422338" cy="57606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Forma Livre 68">
            <a:extLst>
              <a:ext uri="{FF2B5EF4-FFF2-40B4-BE49-F238E27FC236}">
                <a16:creationId xmlns:a16="http://schemas.microsoft.com/office/drawing/2014/main" id="{2BCA65A0-66F2-4D1D-AA09-38E8F13D1667}"/>
              </a:ext>
            </a:extLst>
          </p:cNvPr>
          <p:cNvSpPr/>
          <p:nvPr/>
        </p:nvSpPr>
        <p:spPr>
          <a:xfrm>
            <a:off x="4653694" y="1460814"/>
            <a:ext cx="3384375" cy="3483065"/>
          </a:xfrm>
          <a:custGeom>
            <a:avLst/>
            <a:gdLst>
              <a:gd name="connsiteX0" fmla="*/ 1046747 w 2177716"/>
              <a:gd name="connsiteY0" fmla="*/ 2081463 h 2298031"/>
              <a:gd name="connsiteX1" fmla="*/ 1419726 w 2177716"/>
              <a:gd name="connsiteY1" fmla="*/ 2021305 h 2298031"/>
              <a:gd name="connsiteX2" fmla="*/ 1696452 w 2177716"/>
              <a:gd name="connsiteY2" fmla="*/ 2117558 h 2298031"/>
              <a:gd name="connsiteX3" fmla="*/ 1876926 w 2177716"/>
              <a:gd name="connsiteY3" fmla="*/ 1949116 h 2298031"/>
              <a:gd name="connsiteX4" fmla="*/ 2093495 w 2177716"/>
              <a:gd name="connsiteY4" fmla="*/ 1840831 h 2298031"/>
              <a:gd name="connsiteX5" fmla="*/ 2153652 w 2177716"/>
              <a:gd name="connsiteY5" fmla="*/ 1359568 h 2298031"/>
              <a:gd name="connsiteX6" fmla="*/ 2177716 w 2177716"/>
              <a:gd name="connsiteY6" fmla="*/ 1022684 h 2298031"/>
              <a:gd name="connsiteX7" fmla="*/ 2105526 w 2177716"/>
              <a:gd name="connsiteY7" fmla="*/ 842210 h 2298031"/>
              <a:gd name="connsiteX8" fmla="*/ 1925052 w 2177716"/>
              <a:gd name="connsiteY8" fmla="*/ 589547 h 2298031"/>
              <a:gd name="connsiteX9" fmla="*/ 1684421 w 2177716"/>
              <a:gd name="connsiteY9" fmla="*/ 360947 h 2298031"/>
              <a:gd name="connsiteX10" fmla="*/ 1443789 w 2177716"/>
              <a:gd name="connsiteY10" fmla="*/ 240631 h 2298031"/>
              <a:gd name="connsiteX11" fmla="*/ 1251284 w 2177716"/>
              <a:gd name="connsiteY11" fmla="*/ 168442 h 2298031"/>
              <a:gd name="connsiteX12" fmla="*/ 1046747 w 2177716"/>
              <a:gd name="connsiteY12" fmla="*/ 72189 h 2298031"/>
              <a:gd name="connsiteX13" fmla="*/ 854242 w 2177716"/>
              <a:gd name="connsiteY13" fmla="*/ 0 h 2298031"/>
              <a:gd name="connsiteX14" fmla="*/ 517358 w 2177716"/>
              <a:gd name="connsiteY14" fmla="*/ 60158 h 2298031"/>
              <a:gd name="connsiteX15" fmla="*/ 240631 w 2177716"/>
              <a:gd name="connsiteY15" fmla="*/ 120316 h 2298031"/>
              <a:gd name="connsiteX16" fmla="*/ 0 w 2177716"/>
              <a:gd name="connsiteY16" fmla="*/ 252663 h 2298031"/>
              <a:gd name="connsiteX17" fmla="*/ 192505 w 2177716"/>
              <a:gd name="connsiteY17" fmla="*/ 457200 h 2298031"/>
              <a:gd name="connsiteX18" fmla="*/ 565484 w 2177716"/>
              <a:gd name="connsiteY18" fmla="*/ 541421 h 2298031"/>
              <a:gd name="connsiteX19" fmla="*/ 854242 w 2177716"/>
              <a:gd name="connsiteY19" fmla="*/ 553452 h 2298031"/>
              <a:gd name="connsiteX20" fmla="*/ 1179095 w 2177716"/>
              <a:gd name="connsiteY20" fmla="*/ 625642 h 2298031"/>
              <a:gd name="connsiteX21" fmla="*/ 1455821 w 2177716"/>
              <a:gd name="connsiteY21" fmla="*/ 818147 h 2298031"/>
              <a:gd name="connsiteX22" fmla="*/ 1395663 w 2177716"/>
              <a:gd name="connsiteY22" fmla="*/ 938463 h 2298031"/>
              <a:gd name="connsiteX23" fmla="*/ 1311442 w 2177716"/>
              <a:gd name="connsiteY23" fmla="*/ 1046747 h 2298031"/>
              <a:gd name="connsiteX24" fmla="*/ 1239252 w 2177716"/>
              <a:gd name="connsiteY24" fmla="*/ 1118937 h 2298031"/>
              <a:gd name="connsiteX25" fmla="*/ 1130968 w 2177716"/>
              <a:gd name="connsiteY25" fmla="*/ 1167063 h 2298031"/>
              <a:gd name="connsiteX26" fmla="*/ 1070810 w 2177716"/>
              <a:gd name="connsiteY26" fmla="*/ 1263316 h 2298031"/>
              <a:gd name="connsiteX27" fmla="*/ 1034716 w 2177716"/>
              <a:gd name="connsiteY27" fmla="*/ 1311442 h 2298031"/>
              <a:gd name="connsiteX28" fmla="*/ 1022684 w 2177716"/>
              <a:gd name="connsiteY28" fmla="*/ 1407695 h 2298031"/>
              <a:gd name="connsiteX29" fmla="*/ 1022684 w 2177716"/>
              <a:gd name="connsiteY29" fmla="*/ 1515979 h 2298031"/>
              <a:gd name="connsiteX30" fmla="*/ 1022684 w 2177716"/>
              <a:gd name="connsiteY30" fmla="*/ 1672389 h 2298031"/>
              <a:gd name="connsiteX31" fmla="*/ 962526 w 2177716"/>
              <a:gd name="connsiteY31" fmla="*/ 1792705 h 2298031"/>
              <a:gd name="connsiteX32" fmla="*/ 938463 w 2177716"/>
              <a:gd name="connsiteY32" fmla="*/ 1961147 h 2298031"/>
              <a:gd name="connsiteX33" fmla="*/ 902368 w 2177716"/>
              <a:gd name="connsiteY33" fmla="*/ 2069431 h 2298031"/>
              <a:gd name="connsiteX34" fmla="*/ 890337 w 2177716"/>
              <a:gd name="connsiteY34" fmla="*/ 2189747 h 2298031"/>
              <a:gd name="connsiteX35" fmla="*/ 914400 w 2177716"/>
              <a:gd name="connsiteY35" fmla="*/ 2298031 h 2298031"/>
              <a:gd name="connsiteX36" fmla="*/ 1070810 w 2177716"/>
              <a:gd name="connsiteY36" fmla="*/ 2225842 h 2298031"/>
              <a:gd name="connsiteX37" fmla="*/ 1155031 w 2177716"/>
              <a:gd name="connsiteY37" fmla="*/ 2093495 h 2298031"/>
              <a:gd name="connsiteX38" fmla="*/ 1155031 w 2177716"/>
              <a:gd name="connsiteY38" fmla="*/ 2093495 h 229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77716" h="2298031">
                <a:moveTo>
                  <a:pt x="1046747" y="2081463"/>
                </a:moveTo>
                <a:lnTo>
                  <a:pt x="1419726" y="2021305"/>
                </a:lnTo>
                <a:lnTo>
                  <a:pt x="1696452" y="2117558"/>
                </a:lnTo>
                <a:lnTo>
                  <a:pt x="1876926" y="1949116"/>
                </a:lnTo>
                <a:lnTo>
                  <a:pt x="2093495" y="1840831"/>
                </a:lnTo>
                <a:lnTo>
                  <a:pt x="2153652" y="1359568"/>
                </a:lnTo>
                <a:lnTo>
                  <a:pt x="2177716" y="1022684"/>
                </a:lnTo>
                <a:lnTo>
                  <a:pt x="2105526" y="842210"/>
                </a:lnTo>
                <a:lnTo>
                  <a:pt x="1925052" y="589547"/>
                </a:lnTo>
                <a:lnTo>
                  <a:pt x="1684421" y="360947"/>
                </a:lnTo>
                <a:lnTo>
                  <a:pt x="1443789" y="240631"/>
                </a:lnTo>
                <a:lnTo>
                  <a:pt x="1251284" y="168442"/>
                </a:lnTo>
                <a:lnTo>
                  <a:pt x="1046747" y="72189"/>
                </a:lnTo>
                <a:lnTo>
                  <a:pt x="854242" y="0"/>
                </a:lnTo>
                <a:lnTo>
                  <a:pt x="517358" y="60158"/>
                </a:lnTo>
                <a:lnTo>
                  <a:pt x="240631" y="120316"/>
                </a:lnTo>
                <a:lnTo>
                  <a:pt x="0" y="252663"/>
                </a:lnTo>
                <a:lnTo>
                  <a:pt x="192505" y="457200"/>
                </a:lnTo>
                <a:lnTo>
                  <a:pt x="565484" y="541421"/>
                </a:lnTo>
                <a:lnTo>
                  <a:pt x="854242" y="553452"/>
                </a:lnTo>
                <a:lnTo>
                  <a:pt x="1179095" y="625642"/>
                </a:lnTo>
                <a:lnTo>
                  <a:pt x="1455821" y="818147"/>
                </a:lnTo>
                <a:lnTo>
                  <a:pt x="1395663" y="938463"/>
                </a:lnTo>
                <a:lnTo>
                  <a:pt x="1311442" y="1046747"/>
                </a:lnTo>
                <a:lnTo>
                  <a:pt x="1239252" y="1118937"/>
                </a:lnTo>
                <a:lnTo>
                  <a:pt x="1130968" y="1167063"/>
                </a:lnTo>
                <a:lnTo>
                  <a:pt x="1070810" y="1263316"/>
                </a:lnTo>
                <a:lnTo>
                  <a:pt x="1034716" y="1311442"/>
                </a:lnTo>
                <a:lnTo>
                  <a:pt x="1022684" y="1407695"/>
                </a:lnTo>
                <a:lnTo>
                  <a:pt x="1022684" y="1515979"/>
                </a:lnTo>
                <a:lnTo>
                  <a:pt x="1022684" y="1672389"/>
                </a:lnTo>
                <a:lnTo>
                  <a:pt x="962526" y="1792705"/>
                </a:lnTo>
                <a:lnTo>
                  <a:pt x="938463" y="1961147"/>
                </a:lnTo>
                <a:lnTo>
                  <a:pt x="902368" y="2069431"/>
                </a:lnTo>
                <a:lnTo>
                  <a:pt x="890337" y="2189747"/>
                </a:lnTo>
                <a:lnTo>
                  <a:pt x="914400" y="2298031"/>
                </a:lnTo>
                <a:lnTo>
                  <a:pt x="1070810" y="2225842"/>
                </a:lnTo>
                <a:lnTo>
                  <a:pt x="1155031" y="2093495"/>
                </a:lnTo>
                <a:lnTo>
                  <a:pt x="1155031" y="2093495"/>
                </a:ln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874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420"/>
            <a:ext cx="4580400" cy="324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41" y="1161725"/>
            <a:ext cx="4483359" cy="325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490028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Мужчина 38 лет, после тупой травмы. Разрыв белочной оболочки (красные стрелки) левого яичка с потерей менее 50% паренхимы (желтый *).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Экстратестикулярные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гематоцеле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(красный *) и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гидроцеле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(синий *)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797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УЗИ мошонки. Разрыв белочной оболочки левого яичка.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Гематоцеле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гидроцеле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слева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6E8E69-0A3C-4E90-8A74-879AFA7A1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412776"/>
            <a:ext cx="603556" cy="749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A84712-8132-4118-B74D-B2C91BB9C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1412776"/>
            <a:ext cx="603556" cy="7498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7DC8B-BBD9-4C5F-A476-7A07526F2994}"/>
              </a:ext>
            </a:extLst>
          </p:cNvPr>
          <p:cNvSpPr txBox="1"/>
          <p:nvPr/>
        </p:nvSpPr>
        <p:spPr>
          <a:xfrm>
            <a:off x="2327557" y="2213164"/>
            <a:ext cx="1348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C6C3C-F667-4550-96AE-66AF659FB30E}"/>
              </a:ext>
            </a:extLst>
          </p:cNvPr>
          <p:cNvSpPr txBox="1"/>
          <p:nvPr/>
        </p:nvSpPr>
        <p:spPr>
          <a:xfrm>
            <a:off x="7236296" y="2232766"/>
            <a:ext cx="1476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57B077-F9D0-4551-A388-EBBF4BB1AF69}"/>
              </a:ext>
            </a:extLst>
          </p:cNvPr>
          <p:cNvSpPr txBox="1"/>
          <p:nvPr/>
        </p:nvSpPr>
        <p:spPr>
          <a:xfrm>
            <a:off x="539552" y="3284984"/>
            <a:ext cx="917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E3E79F-D23E-4F65-A180-D0F7DA8F5066}"/>
              </a:ext>
            </a:extLst>
          </p:cNvPr>
          <p:cNvSpPr txBox="1"/>
          <p:nvPr/>
        </p:nvSpPr>
        <p:spPr>
          <a:xfrm>
            <a:off x="5423714" y="3597739"/>
            <a:ext cx="1997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lang="ru-RU" dirty="0"/>
          </a:p>
        </p:txBody>
      </p:sp>
      <p:cxnSp>
        <p:nvCxnSpPr>
          <p:cNvPr id="18" name="Conector de Seta Reta 60">
            <a:extLst>
              <a:ext uri="{FF2B5EF4-FFF2-40B4-BE49-F238E27FC236}">
                <a16:creationId xmlns:a16="http://schemas.microsoft.com/office/drawing/2014/main" id="{A065C696-441C-4FBD-94CC-045987686A38}"/>
              </a:ext>
            </a:extLst>
          </p:cNvPr>
          <p:cNvCxnSpPr>
            <a:cxnSpLocks/>
          </p:cNvCxnSpPr>
          <p:nvPr/>
        </p:nvCxnSpPr>
        <p:spPr>
          <a:xfrm flipH="1" flipV="1">
            <a:off x="6816698" y="3100898"/>
            <a:ext cx="275582" cy="54412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6031AA2-EDB8-4564-A54D-48E803CF5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679" y="2755986"/>
            <a:ext cx="384081" cy="6462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FA2754-EC0F-49B2-AB6B-9DFF3862F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518" y="3141190"/>
            <a:ext cx="384081" cy="646232"/>
          </a:xfrm>
          <a:prstGeom prst="rect">
            <a:avLst/>
          </a:prstGeom>
        </p:spPr>
      </p:pic>
      <p:cxnSp>
        <p:nvCxnSpPr>
          <p:cNvPr id="22" name="Conector de Seta Reta 52">
            <a:extLst>
              <a:ext uri="{FF2B5EF4-FFF2-40B4-BE49-F238E27FC236}">
                <a16:creationId xmlns:a16="http://schemas.microsoft.com/office/drawing/2014/main" id="{6F7FC945-642F-4AE3-BAF3-5A9DAC1F330F}"/>
              </a:ext>
            </a:extLst>
          </p:cNvPr>
          <p:cNvCxnSpPr>
            <a:cxnSpLocks/>
          </p:cNvCxnSpPr>
          <p:nvPr/>
        </p:nvCxnSpPr>
        <p:spPr>
          <a:xfrm flipH="1">
            <a:off x="1770332" y="1161725"/>
            <a:ext cx="641428" cy="29616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ED64383-8C2B-4928-BEE7-BF649DB8D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713" y="1253652"/>
            <a:ext cx="74377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02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431"/>
            <a:ext cx="5138737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431781"/>
            <a:ext cx="413385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564" y="4821278"/>
            <a:ext cx="90084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Мужчина 20 лет, тупая травма мошонки. Диффузная неоднородная структура яичка с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интратестикулярными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гематомами (красные стрелки),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гематоцеле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(*). Нечеткость контура нижнего полюса яичка ( желтый пунктир). </a:t>
            </a:r>
          </a:p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УЗИ с ЦДК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 наличие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васкуляризации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в левом яичке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9BB9D-B200-457E-996C-37A9E565523F}"/>
              </a:ext>
            </a:extLst>
          </p:cNvPr>
          <p:cNvSpPr txBox="1"/>
          <p:nvPr/>
        </p:nvSpPr>
        <p:spPr>
          <a:xfrm>
            <a:off x="518620" y="162566"/>
            <a:ext cx="86607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УЗИ мошонки.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Интрате</a:t>
            </a:r>
            <a:r>
              <a:rPr lang="ru-RU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стикулярные</a:t>
            </a: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гематомы, </a:t>
            </a:r>
            <a:r>
              <a:rPr lang="ru-RU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гематоцеле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Forma Livre 1">
            <a:extLst>
              <a:ext uri="{FF2B5EF4-FFF2-40B4-BE49-F238E27FC236}">
                <a16:creationId xmlns:a16="http://schemas.microsoft.com/office/drawing/2014/main" id="{5051A317-317A-412C-AE1D-9C3D25FB731F}"/>
              </a:ext>
            </a:extLst>
          </p:cNvPr>
          <p:cNvSpPr/>
          <p:nvPr/>
        </p:nvSpPr>
        <p:spPr>
          <a:xfrm>
            <a:off x="2737537" y="1950378"/>
            <a:ext cx="1396314" cy="2248930"/>
          </a:xfrm>
          <a:custGeom>
            <a:avLst/>
            <a:gdLst>
              <a:gd name="connsiteX0" fmla="*/ 877330 w 1396314"/>
              <a:gd name="connsiteY0" fmla="*/ 0 h 2248930"/>
              <a:gd name="connsiteX1" fmla="*/ 877330 w 1396314"/>
              <a:gd name="connsiteY1" fmla="*/ 0 h 2248930"/>
              <a:gd name="connsiteX2" fmla="*/ 1075038 w 1396314"/>
              <a:gd name="connsiteY2" fmla="*/ 160638 h 2248930"/>
              <a:gd name="connsiteX3" fmla="*/ 1112108 w 1396314"/>
              <a:gd name="connsiteY3" fmla="*/ 185351 h 2248930"/>
              <a:gd name="connsiteX4" fmla="*/ 1186249 w 1396314"/>
              <a:gd name="connsiteY4" fmla="*/ 210065 h 2248930"/>
              <a:gd name="connsiteX5" fmla="*/ 1223319 w 1396314"/>
              <a:gd name="connsiteY5" fmla="*/ 222422 h 2248930"/>
              <a:gd name="connsiteX6" fmla="*/ 1260389 w 1396314"/>
              <a:gd name="connsiteY6" fmla="*/ 234779 h 2248930"/>
              <a:gd name="connsiteX7" fmla="*/ 1334530 w 1396314"/>
              <a:gd name="connsiteY7" fmla="*/ 271849 h 2248930"/>
              <a:gd name="connsiteX8" fmla="*/ 1396314 w 1396314"/>
              <a:gd name="connsiteY8" fmla="*/ 420130 h 2248930"/>
              <a:gd name="connsiteX9" fmla="*/ 1371600 w 1396314"/>
              <a:gd name="connsiteY9" fmla="*/ 852616 h 2248930"/>
              <a:gd name="connsiteX10" fmla="*/ 1359243 w 1396314"/>
              <a:gd name="connsiteY10" fmla="*/ 914400 h 2248930"/>
              <a:gd name="connsiteX11" fmla="*/ 1346886 w 1396314"/>
              <a:gd name="connsiteY11" fmla="*/ 988541 h 2248930"/>
              <a:gd name="connsiteX12" fmla="*/ 1322173 w 1396314"/>
              <a:gd name="connsiteY12" fmla="*/ 1062681 h 2248930"/>
              <a:gd name="connsiteX13" fmla="*/ 1309816 w 1396314"/>
              <a:gd name="connsiteY13" fmla="*/ 1136822 h 2248930"/>
              <a:gd name="connsiteX14" fmla="*/ 1285103 w 1396314"/>
              <a:gd name="connsiteY14" fmla="*/ 1210962 h 2248930"/>
              <a:gd name="connsiteX15" fmla="*/ 1248032 w 1396314"/>
              <a:gd name="connsiteY15" fmla="*/ 1322173 h 2248930"/>
              <a:gd name="connsiteX16" fmla="*/ 1210962 w 1396314"/>
              <a:gd name="connsiteY16" fmla="*/ 1433384 h 2248930"/>
              <a:gd name="connsiteX17" fmla="*/ 1198605 w 1396314"/>
              <a:gd name="connsiteY17" fmla="*/ 1470454 h 2248930"/>
              <a:gd name="connsiteX18" fmla="*/ 1210962 w 1396314"/>
              <a:gd name="connsiteY18" fmla="*/ 1433384 h 2248930"/>
              <a:gd name="connsiteX19" fmla="*/ 1235676 w 1396314"/>
              <a:gd name="connsiteY19" fmla="*/ 1396314 h 2248930"/>
              <a:gd name="connsiteX20" fmla="*/ 1210962 w 1396314"/>
              <a:gd name="connsiteY20" fmla="*/ 1482811 h 2248930"/>
              <a:gd name="connsiteX21" fmla="*/ 1173892 w 1396314"/>
              <a:gd name="connsiteY21" fmla="*/ 1606379 h 2248930"/>
              <a:gd name="connsiteX22" fmla="*/ 1149178 w 1396314"/>
              <a:gd name="connsiteY22" fmla="*/ 1643449 h 2248930"/>
              <a:gd name="connsiteX23" fmla="*/ 1075038 w 1396314"/>
              <a:gd name="connsiteY23" fmla="*/ 1791730 h 2248930"/>
              <a:gd name="connsiteX24" fmla="*/ 1050324 w 1396314"/>
              <a:gd name="connsiteY24" fmla="*/ 1828800 h 2248930"/>
              <a:gd name="connsiteX25" fmla="*/ 1013254 w 1396314"/>
              <a:gd name="connsiteY25" fmla="*/ 1902941 h 2248930"/>
              <a:gd name="connsiteX26" fmla="*/ 976184 w 1396314"/>
              <a:gd name="connsiteY26" fmla="*/ 1940011 h 2248930"/>
              <a:gd name="connsiteX27" fmla="*/ 951470 w 1396314"/>
              <a:gd name="connsiteY27" fmla="*/ 1977081 h 2248930"/>
              <a:gd name="connsiteX28" fmla="*/ 914400 w 1396314"/>
              <a:gd name="connsiteY28" fmla="*/ 2001795 h 2248930"/>
              <a:gd name="connsiteX29" fmla="*/ 877330 w 1396314"/>
              <a:gd name="connsiteY29" fmla="*/ 2038865 h 2248930"/>
              <a:gd name="connsiteX30" fmla="*/ 729049 w 1396314"/>
              <a:gd name="connsiteY30" fmla="*/ 2075935 h 2248930"/>
              <a:gd name="connsiteX31" fmla="*/ 654908 w 1396314"/>
              <a:gd name="connsiteY31" fmla="*/ 2113006 h 2248930"/>
              <a:gd name="connsiteX32" fmla="*/ 580768 w 1396314"/>
              <a:gd name="connsiteY32" fmla="*/ 2137719 h 2248930"/>
              <a:gd name="connsiteX33" fmla="*/ 543697 w 1396314"/>
              <a:gd name="connsiteY33" fmla="*/ 2162433 h 2248930"/>
              <a:gd name="connsiteX34" fmla="*/ 469557 w 1396314"/>
              <a:gd name="connsiteY34" fmla="*/ 2187146 h 2248930"/>
              <a:gd name="connsiteX35" fmla="*/ 432486 w 1396314"/>
              <a:gd name="connsiteY35" fmla="*/ 2199503 h 2248930"/>
              <a:gd name="connsiteX36" fmla="*/ 321276 w 1396314"/>
              <a:gd name="connsiteY36" fmla="*/ 2236573 h 2248930"/>
              <a:gd name="connsiteX37" fmla="*/ 284205 w 1396314"/>
              <a:gd name="connsiteY37" fmla="*/ 2248930 h 2248930"/>
              <a:gd name="connsiteX38" fmla="*/ 111211 w 1396314"/>
              <a:gd name="connsiteY38" fmla="*/ 2236573 h 2248930"/>
              <a:gd name="connsiteX39" fmla="*/ 86497 w 1396314"/>
              <a:gd name="connsiteY39" fmla="*/ 2199503 h 2248930"/>
              <a:gd name="connsiteX40" fmla="*/ 24714 w 1396314"/>
              <a:gd name="connsiteY40" fmla="*/ 2125362 h 2248930"/>
              <a:gd name="connsiteX41" fmla="*/ 0 w 1396314"/>
              <a:gd name="connsiteY41" fmla="*/ 2051222 h 2248930"/>
              <a:gd name="connsiteX42" fmla="*/ 24714 w 1396314"/>
              <a:gd name="connsiteY42" fmla="*/ 1865870 h 2248930"/>
              <a:gd name="connsiteX43" fmla="*/ 49427 w 1396314"/>
              <a:gd name="connsiteY43" fmla="*/ 1828800 h 2248930"/>
              <a:gd name="connsiteX44" fmla="*/ 98854 w 1396314"/>
              <a:gd name="connsiteY44" fmla="*/ 1754660 h 2248930"/>
              <a:gd name="connsiteX45" fmla="*/ 172995 w 1396314"/>
              <a:gd name="connsiteY45" fmla="*/ 1705233 h 2248930"/>
              <a:gd name="connsiteX46" fmla="*/ 284205 w 1396314"/>
              <a:gd name="connsiteY46" fmla="*/ 1643449 h 2248930"/>
              <a:gd name="connsiteX47" fmla="*/ 358346 w 1396314"/>
              <a:gd name="connsiteY47" fmla="*/ 1581665 h 2248930"/>
              <a:gd name="connsiteX48" fmla="*/ 395416 w 1396314"/>
              <a:gd name="connsiteY48" fmla="*/ 1544595 h 2248930"/>
              <a:gd name="connsiteX49" fmla="*/ 469557 w 1396314"/>
              <a:gd name="connsiteY49" fmla="*/ 1495168 h 2248930"/>
              <a:gd name="connsiteX50" fmla="*/ 506627 w 1396314"/>
              <a:gd name="connsiteY50" fmla="*/ 1470454 h 2248930"/>
              <a:gd name="connsiteX51" fmla="*/ 543697 w 1396314"/>
              <a:gd name="connsiteY51" fmla="*/ 1458097 h 2248930"/>
              <a:gd name="connsiteX52" fmla="*/ 568411 w 1396314"/>
              <a:gd name="connsiteY52" fmla="*/ 1421027 h 2248930"/>
              <a:gd name="connsiteX53" fmla="*/ 605481 w 1396314"/>
              <a:gd name="connsiteY53" fmla="*/ 1396314 h 2248930"/>
              <a:gd name="connsiteX54" fmla="*/ 654908 w 1396314"/>
              <a:gd name="connsiteY54" fmla="*/ 1322173 h 2248930"/>
              <a:gd name="connsiteX55" fmla="*/ 679622 w 1396314"/>
              <a:gd name="connsiteY55" fmla="*/ 1285103 h 2248930"/>
              <a:gd name="connsiteX56" fmla="*/ 704335 w 1396314"/>
              <a:gd name="connsiteY56" fmla="*/ 1248033 h 2248930"/>
              <a:gd name="connsiteX57" fmla="*/ 729049 w 1396314"/>
              <a:gd name="connsiteY57" fmla="*/ 1173892 h 2248930"/>
              <a:gd name="connsiteX58" fmla="*/ 753762 w 1396314"/>
              <a:gd name="connsiteY58" fmla="*/ 1136822 h 2248930"/>
              <a:gd name="connsiteX59" fmla="*/ 778476 w 1396314"/>
              <a:gd name="connsiteY59" fmla="*/ 1062681 h 2248930"/>
              <a:gd name="connsiteX60" fmla="*/ 827903 w 1396314"/>
              <a:gd name="connsiteY60" fmla="*/ 951470 h 2248930"/>
              <a:gd name="connsiteX61" fmla="*/ 840259 w 1396314"/>
              <a:gd name="connsiteY61" fmla="*/ 914400 h 2248930"/>
              <a:gd name="connsiteX62" fmla="*/ 852616 w 1396314"/>
              <a:gd name="connsiteY62" fmla="*/ 877330 h 2248930"/>
              <a:gd name="connsiteX63" fmla="*/ 864973 w 1396314"/>
              <a:gd name="connsiteY63" fmla="*/ 803189 h 2248930"/>
              <a:gd name="connsiteX64" fmla="*/ 889686 w 1396314"/>
              <a:gd name="connsiteY64" fmla="*/ 543697 h 2248930"/>
              <a:gd name="connsiteX65" fmla="*/ 877330 w 1396314"/>
              <a:gd name="connsiteY65" fmla="*/ 444843 h 2248930"/>
              <a:gd name="connsiteX66" fmla="*/ 864973 w 1396314"/>
              <a:gd name="connsiteY66" fmla="*/ 407773 h 2248930"/>
              <a:gd name="connsiteX67" fmla="*/ 852616 w 1396314"/>
              <a:gd name="connsiteY67" fmla="*/ 247135 h 2248930"/>
              <a:gd name="connsiteX68" fmla="*/ 877330 w 1396314"/>
              <a:gd name="connsiteY68" fmla="*/ 0 h 224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96314" h="2248930">
                <a:moveTo>
                  <a:pt x="877330" y="0"/>
                </a:moveTo>
                <a:lnTo>
                  <a:pt x="877330" y="0"/>
                </a:lnTo>
                <a:cubicBezTo>
                  <a:pt x="950247" y="63802"/>
                  <a:pt x="994716" y="107091"/>
                  <a:pt x="1075038" y="160638"/>
                </a:cubicBezTo>
                <a:cubicBezTo>
                  <a:pt x="1087395" y="168876"/>
                  <a:pt x="1098537" y="179320"/>
                  <a:pt x="1112108" y="185351"/>
                </a:cubicBezTo>
                <a:cubicBezTo>
                  <a:pt x="1135913" y="195931"/>
                  <a:pt x="1161535" y="201827"/>
                  <a:pt x="1186249" y="210065"/>
                </a:cubicBezTo>
                <a:lnTo>
                  <a:pt x="1223319" y="222422"/>
                </a:lnTo>
                <a:cubicBezTo>
                  <a:pt x="1235676" y="226541"/>
                  <a:pt x="1249551" y="227554"/>
                  <a:pt x="1260389" y="234779"/>
                </a:cubicBezTo>
                <a:cubicBezTo>
                  <a:pt x="1308297" y="266717"/>
                  <a:pt x="1283370" y="254796"/>
                  <a:pt x="1334530" y="271849"/>
                </a:cubicBezTo>
                <a:cubicBezTo>
                  <a:pt x="1397855" y="366836"/>
                  <a:pt x="1379074" y="316691"/>
                  <a:pt x="1396314" y="420130"/>
                </a:cubicBezTo>
                <a:cubicBezTo>
                  <a:pt x="1390754" y="553559"/>
                  <a:pt x="1388918" y="714073"/>
                  <a:pt x="1371600" y="852616"/>
                </a:cubicBezTo>
                <a:cubicBezTo>
                  <a:pt x="1368995" y="873456"/>
                  <a:pt x="1363000" y="893736"/>
                  <a:pt x="1359243" y="914400"/>
                </a:cubicBezTo>
                <a:cubicBezTo>
                  <a:pt x="1354761" y="939050"/>
                  <a:pt x="1352963" y="964234"/>
                  <a:pt x="1346886" y="988541"/>
                </a:cubicBezTo>
                <a:cubicBezTo>
                  <a:pt x="1340568" y="1013813"/>
                  <a:pt x="1322173" y="1062681"/>
                  <a:pt x="1322173" y="1062681"/>
                </a:cubicBezTo>
                <a:cubicBezTo>
                  <a:pt x="1318054" y="1087395"/>
                  <a:pt x="1315893" y="1112515"/>
                  <a:pt x="1309816" y="1136822"/>
                </a:cubicBezTo>
                <a:cubicBezTo>
                  <a:pt x="1303498" y="1162094"/>
                  <a:pt x="1293341" y="1186249"/>
                  <a:pt x="1285103" y="1210962"/>
                </a:cubicBezTo>
                <a:lnTo>
                  <a:pt x="1248032" y="1322173"/>
                </a:lnTo>
                <a:lnTo>
                  <a:pt x="1210962" y="1433384"/>
                </a:lnTo>
                <a:lnTo>
                  <a:pt x="1198605" y="1470454"/>
                </a:lnTo>
                <a:cubicBezTo>
                  <a:pt x="1198605" y="1470454"/>
                  <a:pt x="1203737" y="1444221"/>
                  <a:pt x="1210962" y="1433384"/>
                </a:cubicBezTo>
                <a:lnTo>
                  <a:pt x="1235676" y="1396314"/>
                </a:lnTo>
                <a:cubicBezTo>
                  <a:pt x="1197046" y="1550831"/>
                  <a:pt x="1246417" y="1358721"/>
                  <a:pt x="1210962" y="1482811"/>
                </a:cubicBezTo>
                <a:cubicBezTo>
                  <a:pt x="1202328" y="1513029"/>
                  <a:pt x="1188572" y="1584359"/>
                  <a:pt x="1173892" y="1606379"/>
                </a:cubicBezTo>
                <a:lnTo>
                  <a:pt x="1149178" y="1643449"/>
                </a:lnTo>
                <a:cubicBezTo>
                  <a:pt x="1115073" y="1745765"/>
                  <a:pt x="1138914" y="1695916"/>
                  <a:pt x="1075038" y="1791730"/>
                </a:cubicBezTo>
                <a:lnTo>
                  <a:pt x="1050324" y="1828800"/>
                </a:lnTo>
                <a:cubicBezTo>
                  <a:pt x="1037940" y="1865954"/>
                  <a:pt x="1039870" y="1871001"/>
                  <a:pt x="1013254" y="1902941"/>
                </a:cubicBezTo>
                <a:cubicBezTo>
                  <a:pt x="1002067" y="1916366"/>
                  <a:pt x="987371" y="1926586"/>
                  <a:pt x="976184" y="1940011"/>
                </a:cubicBezTo>
                <a:cubicBezTo>
                  <a:pt x="966677" y="1951420"/>
                  <a:pt x="961971" y="1966580"/>
                  <a:pt x="951470" y="1977081"/>
                </a:cubicBezTo>
                <a:cubicBezTo>
                  <a:pt x="940969" y="1987582"/>
                  <a:pt x="925809" y="1992288"/>
                  <a:pt x="914400" y="2001795"/>
                </a:cubicBezTo>
                <a:cubicBezTo>
                  <a:pt x="900975" y="2012982"/>
                  <a:pt x="892606" y="2030378"/>
                  <a:pt x="877330" y="2038865"/>
                </a:cubicBezTo>
                <a:cubicBezTo>
                  <a:pt x="835366" y="2062178"/>
                  <a:pt x="775079" y="2068264"/>
                  <a:pt x="729049" y="2075935"/>
                </a:cubicBezTo>
                <a:cubicBezTo>
                  <a:pt x="593848" y="2121002"/>
                  <a:pt x="798635" y="2049127"/>
                  <a:pt x="654908" y="2113006"/>
                </a:cubicBezTo>
                <a:cubicBezTo>
                  <a:pt x="631103" y="2123586"/>
                  <a:pt x="602443" y="2123269"/>
                  <a:pt x="580768" y="2137719"/>
                </a:cubicBezTo>
                <a:cubicBezTo>
                  <a:pt x="568411" y="2145957"/>
                  <a:pt x="557268" y="2156401"/>
                  <a:pt x="543697" y="2162433"/>
                </a:cubicBezTo>
                <a:cubicBezTo>
                  <a:pt x="519892" y="2173013"/>
                  <a:pt x="494270" y="2178908"/>
                  <a:pt x="469557" y="2187146"/>
                </a:cubicBezTo>
                <a:lnTo>
                  <a:pt x="432486" y="2199503"/>
                </a:lnTo>
                <a:lnTo>
                  <a:pt x="321276" y="2236573"/>
                </a:lnTo>
                <a:lnTo>
                  <a:pt x="284205" y="2248930"/>
                </a:lnTo>
                <a:cubicBezTo>
                  <a:pt x="226540" y="2244811"/>
                  <a:pt x="167296" y="2250594"/>
                  <a:pt x="111211" y="2236573"/>
                </a:cubicBezTo>
                <a:cubicBezTo>
                  <a:pt x="96803" y="2232971"/>
                  <a:pt x="96004" y="2210912"/>
                  <a:pt x="86497" y="2199503"/>
                </a:cubicBezTo>
                <a:cubicBezTo>
                  <a:pt x="58780" y="2166243"/>
                  <a:pt x="42247" y="2164810"/>
                  <a:pt x="24714" y="2125362"/>
                </a:cubicBezTo>
                <a:cubicBezTo>
                  <a:pt x="14134" y="2101557"/>
                  <a:pt x="0" y="2051222"/>
                  <a:pt x="0" y="2051222"/>
                </a:cubicBezTo>
                <a:cubicBezTo>
                  <a:pt x="1844" y="2030935"/>
                  <a:pt x="5821" y="1909954"/>
                  <a:pt x="24714" y="1865870"/>
                </a:cubicBezTo>
                <a:cubicBezTo>
                  <a:pt x="30564" y="1852220"/>
                  <a:pt x="42786" y="1842083"/>
                  <a:pt x="49427" y="1828800"/>
                </a:cubicBezTo>
                <a:cubicBezTo>
                  <a:pt x="75669" y="1776317"/>
                  <a:pt x="41360" y="1799378"/>
                  <a:pt x="98854" y="1754660"/>
                </a:cubicBezTo>
                <a:cubicBezTo>
                  <a:pt x="122299" y="1736425"/>
                  <a:pt x="144817" y="1714626"/>
                  <a:pt x="172995" y="1705233"/>
                </a:cubicBezTo>
                <a:cubicBezTo>
                  <a:pt x="219611" y="1689694"/>
                  <a:pt x="241715" y="1685938"/>
                  <a:pt x="284205" y="1643449"/>
                </a:cubicBezTo>
                <a:cubicBezTo>
                  <a:pt x="392517" y="1535140"/>
                  <a:pt x="255117" y="1667690"/>
                  <a:pt x="358346" y="1581665"/>
                </a:cubicBezTo>
                <a:cubicBezTo>
                  <a:pt x="371771" y="1570478"/>
                  <a:pt x="381622" y="1555324"/>
                  <a:pt x="395416" y="1544595"/>
                </a:cubicBezTo>
                <a:cubicBezTo>
                  <a:pt x="418861" y="1526360"/>
                  <a:pt x="444843" y="1511644"/>
                  <a:pt x="469557" y="1495168"/>
                </a:cubicBezTo>
                <a:cubicBezTo>
                  <a:pt x="481914" y="1486930"/>
                  <a:pt x="492538" y="1475150"/>
                  <a:pt x="506627" y="1470454"/>
                </a:cubicBezTo>
                <a:lnTo>
                  <a:pt x="543697" y="1458097"/>
                </a:lnTo>
                <a:cubicBezTo>
                  <a:pt x="551935" y="1445740"/>
                  <a:pt x="557910" y="1431528"/>
                  <a:pt x="568411" y="1421027"/>
                </a:cubicBezTo>
                <a:cubicBezTo>
                  <a:pt x="578912" y="1410526"/>
                  <a:pt x="595702" y="1407490"/>
                  <a:pt x="605481" y="1396314"/>
                </a:cubicBezTo>
                <a:cubicBezTo>
                  <a:pt x="625040" y="1373961"/>
                  <a:pt x="638432" y="1346887"/>
                  <a:pt x="654908" y="1322173"/>
                </a:cubicBezTo>
                <a:lnTo>
                  <a:pt x="679622" y="1285103"/>
                </a:lnTo>
                <a:cubicBezTo>
                  <a:pt x="687860" y="1272746"/>
                  <a:pt x="699639" y="1262122"/>
                  <a:pt x="704335" y="1248033"/>
                </a:cubicBezTo>
                <a:cubicBezTo>
                  <a:pt x="712573" y="1223319"/>
                  <a:pt x="714599" y="1195567"/>
                  <a:pt x="729049" y="1173892"/>
                </a:cubicBezTo>
                <a:cubicBezTo>
                  <a:pt x="737287" y="1161535"/>
                  <a:pt x="747731" y="1150393"/>
                  <a:pt x="753762" y="1136822"/>
                </a:cubicBezTo>
                <a:cubicBezTo>
                  <a:pt x="764342" y="1113017"/>
                  <a:pt x="764026" y="1084356"/>
                  <a:pt x="778476" y="1062681"/>
                </a:cubicBezTo>
                <a:cubicBezTo>
                  <a:pt x="817638" y="1003937"/>
                  <a:pt x="798494" y="1039698"/>
                  <a:pt x="827903" y="951470"/>
                </a:cubicBezTo>
                <a:lnTo>
                  <a:pt x="840259" y="914400"/>
                </a:lnTo>
                <a:lnTo>
                  <a:pt x="852616" y="877330"/>
                </a:lnTo>
                <a:cubicBezTo>
                  <a:pt x="856735" y="852616"/>
                  <a:pt x="861662" y="828024"/>
                  <a:pt x="864973" y="803189"/>
                </a:cubicBezTo>
                <a:cubicBezTo>
                  <a:pt x="876864" y="714007"/>
                  <a:pt x="882136" y="634304"/>
                  <a:pt x="889686" y="543697"/>
                </a:cubicBezTo>
                <a:cubicBezTo>
                  <a:pt x="885567" y="510746"/>
                  <a:pt x="883270" y="477515"/>
                  <a:pt x="877330" y="444843"/>
                </a:cubicBezTo>
                <a:cubicBezTo>
                  <a:pt x="875000" y="432028"/>
                  <a:pt x="866589" y="420698"/>
                  <a:pt x="864973" y="407773"/>
                </a:cubicBezTo>
                <a:cubicBezTo>
                  <a:pt x="858312" y="354484"/>
                  <a:pt x="857478" y="300619"/>
                  <a:pt x="852616" y="247135"/>
                </a:cubicBezTo>
                <a:cubicBezTo>
                  <a:pt x="835710" y="61176"/>
                  <a:pt x="873211" y="41189"/>
                  <a:pt x="877330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FFC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9AFCE-49EB-4AD3-A675-6DCDFEAF3C4A}"/>
              </a:ext>
            </a:extLst>
          </p:cNvPr>
          <p:cNvSpPr txBox="1"/>
          <p:nvPr/>
        </p:nvSpPr>
        <p:spPr>
          <a:xfrm>
            <a:off x="4133851" y="2813233"/>
            <a:ext cx="761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lang="ru-RU" dirty="0"/>
          </a:p>
        </p:txBody>
      </p:sp>
      <p:cxnSp>
        <p:nvCxnSpPr>
          <p:cNvPr id="11" name="Conector de Seta Reta 4">
            <a:extLst>
              <a:ext uri="{FF2B5EF4-FFF2-40B4-BE49-F238E27FC236}">
                <a16:creationId xmlns:a16="http://schemas.microsoft.com/office/drawing/2014/main" id="{00112F6C-2E18-46BF-92E0-04F56027322C}"/>
              </a:ext>
            </a:extLst>
          </p:cNvPr>
          <p:cNvCxnSpPr>
            <a:cxnSpLocks/>
          </p:cNvCxnSpPr>
          <p:nvPr/>
        </p:nvCxnSpPr>
        <p:spPr>
          <a:xfrm flipH="1">
            <a:off x="3096696" y="1449897"/>
            <a:ext cx="338998" cy="55179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047B23-FA26-4FB4-A769-712F2EACB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796" y="1158024"/>
            <a:ext cx="451143" cy="6584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38C733-C77C-4B2D-B745-50F9DCFDF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503" y="1158023"/>
            <a:ext cx="45114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66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451"/>
            <a:ext cx="2993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Cambria" pitchFamily="18" charset="0"/>
                <a:ea typeface="Cambria" pitchFamily="18" charset="0"/>
              </a:rPr>
              <a:t>ЗАКЛЮЧЕНИЕ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9CAEC-7B5B-490B-B17C-9FDB12370957}"/>
              </a:ext>
            </a:extLst>
          </p:cNvPr>
          <p:cNvSpPr txBox="1"/>
          <p:nvPr/>
        </p:nvSpPr>
        <p:spPr>
          <a:xfrm>
            <a:off x="-15964" y="573262"/>
            <a:ext cx="905475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Повреждения органов мочеполовой системы часто происходят из-за тупой травмы.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КТ-цистография -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метод выбора для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диагностики травм мочевого пузыря. Разрыв - наиболее опасный вид травмы. Дифференциальная диагностика внутри- от забрюшинного разрыва необходима для лечения и прогноза.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Ретроградная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уретрография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золотой стандарт при повреждениях уретры у мужчин. КТ с КУ используют для выявления сопутствующие патологии.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УЗИ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– метод выбора при травмах полового члена. 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МРТ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- альтернативный метод. При проникающих ранениях – немедленное хирургическое лечение.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УЗИ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наиболее используемый метод при повреждениях яичка и помогают диагностировать разрыв яичка</a:t>
            </a:r>
          </a:p>
        </p:txBody>
      </p:sp>
    </p:spTree>
    <p:extLst>
      <p:ext uri="{BB962C8B-B14F-4D97-AF65-F5344CB8AC3E}">
        <p14:creationId xmlns:p14="http://schemas.microsoft.com/office/powerpoint/2010/main" val="2963999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>
            <a:extLst>
              <a:ext uri="{FF2B5EF4-FFF2-40B4-BE49-F238E27FC236}">
                <a16:creationId xmlns:a16="http://schemas.microsoft.com/office/drawing/2014/main" id="{24F07BEA-8D75-4CBA-ADDC-95A5717D1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997200"/>
            <a:ext cx="6845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64081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Ретроградная </a:t>
            </a:r>
            <a:r>
              <a:rPr lang="ru-RU" sz="2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уретрография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при: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94968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Гемодинамически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стабильный пациент + клиническое подозрение на повреждение уретры: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• Кровь в наружном отверстии уретры (при переломе костей таза). Но ее отсутствие не исключает травмы уретры.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• Экхимоз мошонки или промежности.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• Задержка мочи.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• Пальцевое ректальное исследование – простата не пальпируется (тазовая гематома), расположена высоко (частичный или полный разрыв задней уретры)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D538A-BF14-489E-83B7-C075F60C05C2}"/>
              </a:ext>
            </a:extLst>
          </p:cNvPr>
          <p:cNvSpPr txBox="1"/>
          <p:nvPr/>
        </p:nvSpPr>
        <p:spPr>
          <a:xfrm>
            <a:off x="1403648" y="17750"/>
            <a:ext cx="7038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3600" b="1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АЛГОРИТМ 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04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704" y="-100162"/>
            <a:ext cx="8480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КЛАССИФИКАЦИЯ ТРАВМЫ УРЕТРЫ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AAST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98879"/>
            <a:ext cx="1912120" cy="222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915" y="2950307"/>
            <a:ext cx="2088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Кровь в устье уретры. Нормальная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уретрография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692" y="2677255"/>
            <a:ext cx="86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</a:t>
            </a:r>
            <a:r>
              <a:rPr lang="en-US" dirty="0"/>
              <a:t> I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8879"/>
            <a:ext cx="1926706" cy="224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3016419"/>
            <a:ext cx="2563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Удлинение уретры без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экстравазации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при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уретрографии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0848" y="2703927"/>
            <a:ext cx="93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II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8879"/>
            <a:ext cx="1926706" cy="224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22925" y="2939297"/>
            <a:ext cx="22255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Экстравазация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контрастного вещества в месте повреждения и в мочевом пузыре.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19778" y="2690042"/>
            <a:ext cx="997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III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76" y="415939"/>
            <a:ext cx="1912120" cy="22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51079" y="2971147"/>
            <a:ext cx="24426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Экстравазация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контрастного вещества в месте повреждения без визуализации в мочевом пузыре. Смещение уретры менее 2,0 см.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58" y="4316460"/>
            <a:ext cx="213360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53469" y="4953530"/>
            <a:ext cx="3150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Полное рассечение с дислокацией уретры более 2,0 см или расширение в предстательную железу или влагалище.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36637" y="4578064"/>
            <a:ext cx="95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V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12769" y="2680384"/>
            <a:ext cx="101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Grade IV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99" y="13172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00" y="1479278"/>
            <a:ext cx="530225" cy="36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03" y="1479278"/>
            <a:ext cx="5302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72" y="5475167"/>
            <a:ext cx="7683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660936" y="73242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*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8349" y="474951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218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794" y="0"/>
            <a:ext cx="10934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6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Травма уретры </a:t>
            </a:r>
            <a:r>
              <a:rPr lang="ru-RU" sz="3200" b="1" spc="-6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(классификация Гольдмана)</a:t>
            </a:r>
            <a:endParaRPr lang="ru-RU" sz="3600" b="1" spc="-6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F267CB-1FA4-4263-8DCB-6543982FB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12105"/>
              </p:ext>
            </p:extLst>
          </p:nvPr>
        </p:nvGraphicFramePr>
        <p:xfrm>
          <a:off x="241794" y="764704"/>
          <a:ext cx="8712968" cy="591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097">
                  <a:extLst>
                    <a:ext uri="{9D8B030D-6E8A-4147-A177-3AD203B41FA5}">
                      <a16:colId xmlns:a16="http://schemas.microsoft.com/office/drawing/2014/main" val="3488762047"/>
                    </a:ext>
                  </a:extLst>
                </a:gridCol>
                <a:gridCol w="3387427">
                  <a:extLst>
                    <a:ext uri="{9D8B030D-6E8A-4147-A177-3AD203B41FA5}">
                      <a16:colId xmlns:a16="http://schemas.microsoft.com/office/drawing/2014/main" val="2743620383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1169344772"/>
                    </a:ext>
                  </a:extLst>
                </a:gridCol>
              </a:tblGrid>
              <a:tr h="70727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 Гольдману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Описание травмы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Примечания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032186"/>
                  </a:ext>
                </a:extLst>
              </a:tr>
              <a:tr h="83579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Повреждения простатического отдела уретры, но без нарушения целостности.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Разрыв лонно-простатических связок.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736579"/>
                  </a:ext>
                </a:extLst>
              </a:tr>
              <a:tr h="63654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Разрыв простатического отдела уретры.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Подтекание контраста выше мочеполовой диафрагмы.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122633"/>
                  </a:ext>
                </a:extLst>
              </a:tr>
              <a:tr h="5881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Разрыв </a:t>
                      </a:r>
                      <a:r>
                        <a:rPr lang="ru-RU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бульбо</a:t>
                      </a: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-мембранозного отдела уретры.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Подтекание контраста ниже мочеполовой диафрагмы.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97825"/>
                  </a:ext>
                </a:extLst>
              </a:tr>
              <a:tr h="83579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Повреждение шейки мочевого пузыря.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Показание к хирургическому лечению (восстановление способности удержания мочи).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331846"/>
                  </a:ext>
                </a:extLst>
              </a:tr>
              <a:tr h="63654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Разрыв основания мочевого пузыря без вовлечения шейки.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Консервативное лечение.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35453"/>
                  </a:ext>
                </a:extLst>
              </a:tr>
              <a:tr h="44793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Повреждение передней уретры.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Хирургическое лечение.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48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09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172543-2EB6-4E29-8D94-18406356D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162" y="913977"/>
            <a:ext cx="4405201" cy="4479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5A6944-53A7-4FAF-BE60-59740B5CC6E0}"/>
              </a:ext>
            </a:extLst>
          </p:cNvPr>
          <p:cNvSpPr txBox="1"/>
          <p:nvPr/>
        </p:nvSpPr>
        <p:spPr>
          <a:xfrm>
            <a:off x="683568" y="5650814"/>
            <a:ext cx="763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Мужчина 49 лет, тупая травма области малого таза.</a:t>
            </a:r>
          </a:p>
          <a:p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Экстравазация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контрастного вещества (красный)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46D73-BBD5-4246-84D1-C893287347CC}"/>
              </a:ext>
            </a:extLst>
          </p:cNvPr>
          <p:cNvSpPr txBox="1"/>
          <p:nvPr/>
        </p:nvSpPr>
        <p:spPr>
          <a:xfrm>
            <a:off x="6588224" y="1626166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519" y="0"/>
            <a:ext cx="9145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Косая ретроградная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уретрограмма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Повреждение задней уретры. Перелом верхней и нижней ветвей лонной кости слева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97" y="3075778"/>
            <a:ext cx="1018530" cy="5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0700"/>
            <a:ext cx="647798" cy="9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96" y="2171591"/>
            <a:ext cx="588080" cy="90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71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493C1F-5CBC-4ED8-B1EF-01E8D4AFA013}"/>
              </a:ext>
            </a:extLst>
          </p:cNvPr>
          <p:cNvSpPr txBox="1"/>
          <p:nvPr/>
        </p:nvSpPr>
        <p:spPr>
          <a:xfrm>
            <a:off x="89756" y="-19394"/>
            <a:ext cx="89644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КТ-</a:t>
            </a:r>
            <a:r>
              <a:rPr lang="ru-RU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уретрограмма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 с КУ, поперечная плоскость. Повреждение задней уретры. Перелом верхней и нижней ветвей лонной кости слева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D6719B-0D52-42D0-AAF0-0FD7BA061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25" y="1086462"/>
            <a:ext cx="4464496" cy="25108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5AEAD2-A3FB-478F-83CE-EFDD34743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922631"/>
            <a:ext cx="3456384" cy="25849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96C4FD-B519-480B-A3B4-258B99BC3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00" y="3789039"/>
            <a:ext cx="4777870" cy="2782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BEDD2-92FD-4226-80F8-00B06BE64331}"/>
              </a:ext>
            </a:extLst>
          </p:cNvPr>
          <p:cNvSpPr txBox="1"/>
          <p:nvPr/>
        </p:nvSpPr>
        <p:spPr>
          <a:xfrm>
            <a:off x="5161034" y="3902992"/>
            <a:ext cx="37518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Катетер в уретре (синий),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экстравазация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контрастного вещества (желтый)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84" y="1196752"/>
            <a:ext cx="862502" cy="69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73" y="1888704"/>
            <a:ext cx="887785" cy="8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10" y="1778064"/>
            <a:ext cx="441280" cy="69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66" y="1888704"/>
            <a:ext cx="295399" cy="85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83431"/>
            <a:ext cx="345762" cy="71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90" y="2502884"/>
            <a:ext cx="727355" cy="58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96" y="5236046"/>
            <a:ext cx="387590" cy="87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00" y="5013176"/>
            <a:ext cx="447353" cy="97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2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4FA106-F40B-4437-9868-F528C741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42385"/>
            <a:ext cx="4191734" cy="46767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A20472-9F5A-4835-91A4-7E09A8C0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773" y="742385"/>
            <a:ext cx="4051877" cy="4671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9E3E03-B76B-4820-87BB-4FF59BC2B4C0}"/>
              </a:ext>
            </a:extLst>
          </p:cNvPr>
          <p:cNvSpPr txBox="1"/>
          <p:nvPr/>
        </p:nvSpPr>
        <p:spPr>
          <a:xfrm>
            <a:off x="92459" y="5482703"/>
            <a:ext cx="94186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Мужчина 53 лет, тупая травма малого таза.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Экстравазация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контрастного вещества выше и ниже мочеполовой диафрагмы без контрастирования мочевого пузыря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1E296-F163-4970-BAA8-3013E791AAE2}"/>
              </a:ext>
            </a:extLst>
          </p:cNvPr>
          <p:cNvSpPr txBox="1"/>
          <p:nvPr/>
        </p:nvSpPr>
        <p:spPr>
          <a:xfrm>
            <a:off x="569714" y="-66293"/>
            <a:ext cx="8446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Косые ретроградные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уретрограммы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Повреждение мембранозного отдела уретры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49550"/>
            <a:ext cx="1090819" cy="111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118896" cy="192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40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526709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Состояние после перенесенной надлобковой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цистостомии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(красный). Частичное заполнение предстательной части уретры (зеленый). Заполнение контрастом до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бульбо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-мембранозного отдела,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экстравазация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контраста (желтый)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21790"/>
            <a:ext cx="3975447" cy="449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3376" y="21246"/>
            <a:ext cx="8450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Косая комбинированная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уретрограмма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Переломы верхней и нижней ветвей лобковой кости слева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45075"/>
            <a:ext cx="534665" cy="81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588" y="3150592"/>
            <a:ext cx="722052" cy="27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50" y="3744137"/>
            <a:ext cx="677899" cy="41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04" y="4027137"/>
            <a:ext cx="602989" cy="82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8878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1579</Words>
  <Application>Microsoft Office PowerPoint</Application>
  <PresentationFormat>Экран (4:3)</PresentationFormat>
  <Paragraphs>244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Cambria</vt:lpstr>
      <vt:lpstr>Тема Office</vt:lpstr>
      <vt:lpstr>Главная</vt:lpstr>
      <vt:lpstr>Практическое руководство по травме МОЧЕПОЛОВОЙ СИСТЕМЫ. Часть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руководство по травме МОЧЕПОЛОВОЙ СИСТЕМЫ</dc:title>
  <dc:creator>User</dc:creator>
  <cp:lastModifiedBy>Дмитрий Чиняков</cp:lastModifiedBy>
  <cp:revision>20</cp:revision>
  <dcterms:created xsi:type="dcterms:W3CDTF">2022-02-07T14:09:22Z</dcterms:created>
  <dcterms:modified xsi:type="dcterms:W3CDTF">2022-03-13T14:47:05Z</dcterms:modified>
</cp:coreProperties>
</file>