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66" r:id="rId6"/>
    <p:sldId id="262" r:id="rId7"/>
    <p:sldId id="263" r:id="rId8"/>
    <p:sldId id="265" r:id="rId9"/>
    <p:sldId id="264" r:id="rId10"/>
    <p:sldId id="267" r:id="rId11"/>
    <p:sldId id="268" r:id="rId12"/>
    <p:sldId id="273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B056F8-816C-40D3-BB7E-E5900770D2F2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D92E96B-B45C-4A41-A6A2-6634E16FECA5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зависимости от консистенции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5CC3CE-26D2-4ECE-9FB5-A717511B6C54}" type="parTrans" cxnId="{B8C8D721-CDB0-466C-AC28-8678B3A344A4}">
      <dgm:prSet/>
      <dgm:spPr/>
      <dgm:t>
        <a:bodyPr/>
        <a:lstStyle/>
        <a:p>
          <a:endParaRPr lang="ru-RU"/>
        </a:p>
      </dgm:t>
    </dgm:pt>
    <dgm:pt modelId="{7968C0F0-92B7-4F83-9F34-572AE5CC5C58}" type="sibTrans" cxnId="{B8C8D721-CDB0-466C-AC28-8678B3A344A4}">
      <dgm:prSet/>
      <dgm:spPr/>
      <dgm:t>
        <a:bodyPr/>
        <a:lstStyle/>
        <a:p>
          <a:endParaRPr lang="ru-RU"/>
        </a:p>
      </dgm:t>
    </dgm:pt>
    <dgm:pt modelId="{9189B78B-93BA-4C4D-BC1F-F4B5639B6C8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Собственно мази</a:t>
          </a:r>
          <a:endParaRPr lang="ru-RU" sz="20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F7061B-FBB7-474F-9922-4F887B93391D}" type="parTrans" cxnId="{13305922-4F6B-41B8-929F-A779C9A54359}">
      <dgm:prSet/>
      <dgm:spPr/>
      <dgm:t>
        <a:bodyPr/>
        <a:lstStyle/>
        <a:p>
          <a:endParaRPr lang="ru-RU"/>
        </a:p>
      </dgm:t>
    </dgm:pt>
    <dgm:pt modelId="{030A857A-0410-4A89-BF0C-E7B8672F0113}" type="sibTrans" cxnId="{13305922-4F6B-41B8-929F-A779C9A54359}">
      <dgm:prSet/>
      <dgm:spPr/>
      <dgm:t>
        <a:bodyPr/>
        <a:lstStyle/>
        <a:p>
          <a:endParaRPr lang="ru-RU"/>
        </a:p>
      </dgm:t>
    </dgm:pt>
    <dgm:pt modelId="{9EECE276-B1A8-47FE-ABD2-A5D452F2304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Пасты</a:t>
          </a:r>
          <a:endParaRPr lang="ru-RU" sz="20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84C08A-6741-4A54-BFDD-C4D520657FBC}" type="parTrans" cxnId="{B4BD6B6E-ED9A-4CB6-B566-993AD86BA132}">
      <dgm:prSet/>
      <dgm:spPr/>
      <dgm:t>
        <a:bodyPr/>
        <a:lstStyle/>
        <a:p>
          <a:endParaRPr lang="ru-RU"/>
        </a:p>
      </dgm:t>
    </dgm:pt>
    <dgm:pt modelId="{50778AFB-279A-45D9-91D2-FD26A96DA5C3}" type="sibTrans" cxnId="{B4BD6B6E-ED9A-4CB6-B566-993AD86BA132}">
      <dgm:prSet/>
      <dgm:spPr/>
      <dgm:t>
        <a:bodyPr/>
        <a:lstStyle/>
        <a:p>
          <a:endParaRPr lang="ru-RU"/>
        </a:p>
      </dgm:t>
    </dgm:pt>
    <dgm:pt modelId="{32FD7388-47E3-4FAA-867A-53A639DF4E5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Кремы</a:t>
          </a:r>
          <a:endParaRPr lang="ru-RU" sz="20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8DB722-3BA7-4E78-A2DD-C2A2F1001CE5}" type="parTrans" cxnId="{23DC264C-CC25-4073-95CA-51EB0F66BA2C}">
      <dgm:prSet/>
      <dgm:spPr/>
      <dgm:t>
        <a:bodyPr/>
        <a:lstStyle/>
        <a:p>
          <a:endParaRPr lang="ru-RU"/>
        </a:p>
      </dgm:t>
    </dgm:pt>
    <dgm:pt modelId="{D0502ED8-1803-4824-94C3-481FDF3511E5}" type="sibTrans" cxnId="{23DC264C-CC25-4073-95CA-51EB0F66BA2C}">
      <dgm:prSet/>
      <dgm:spPr/>
      <dgm:t>
        <a:bodyPr/>
        <a:lstStyle/>
        <a:p>
          <a:endParaRPr lang="ru-RU"/>
        </a:p>
      </dgm:t>
    </dgm:pt>
    <dgm:pt modelId="{FF91B185-4A91-4C52-8614-177ED9595265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Гели</a:t>
          </a:r>
          <a:endParaRPr lang="ru-RU" sz="20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390156-69AA-4E8D-80CE-CF37C859A8B4}" type="parTrans" cxnId="{6048017E-7F0B-451A-955C-7E99FE0EF4DD}">
      <dgm:prSet/>
      <dgm:spPr/>
      <dgm:t>
        <a:bodyPr/>
        <a:lstStyle/>
        <a:p>
          <a:endParaRPr lang="ru-RU"/>
        </a:p>
      </dgm:t>
    </dgm:pt>
    <dgm:pt modelId="{6CFDE5E6-86D7-431B-8F7D-AF14CADC12E6}" type="sibTrans" cxnId="{6048017E-7F0B-451A-955C-7E99FE0EF4DD}">
      <dgm:prSet/>
      <dgm:spPr/>
      <dgm:t>
        <a:bodyPr/>
        <a:lstStyle/>
        <a:p>
          <a:endParaRPr lang="ru-RU"/>
        </a:p>
      </dgm:t>
    </dgm:pt>
    <dgm:pt modelId="{02783934-B3D1-4A07-A3A1-F89DE28FCAB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Линименты</a:t>
          </a:r>
          <a:endParaRPr lang="ru-RU" sz="20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10884F-84B3-4C68-A841-49050413069A}" type="parTrans" cxnId="{C48B8472-42FC-4099-82C2-050333771599}">
      <dgm:prSet/>
      <dgm:spPr/>
      <dgm:t>
        <a:bodyPr/>
        <a:lstStyle/>
        <a:p>
          <a:endParaRPr lang="ru-RU"/>
        </a:p>
      </dgm:t>
    </dgm:pt>
    <dgm:pt modelId="{C31D2F59-9426-4B22-9EB7-DFE79E7838F8}" type="sibTrans" cxnId="{C48B8472-42FC-4099-82C2-050333771599}">
      <dgm:prSet/>
      <dgm:spPr/>
      <dgm:t>
        <a:bodyPr/>
        <a:lstStyle/>
        <a:p>
          <a:endParaRPr lang="ru-RU"/>
        </a:p>
      </dgm:t>
    </dgm:pt>
    <dgm:pt modelId="{83AB83CC-76A5-4962-89DA-7B99D99FD70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типу дисперсной системы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A42FA9-869A-4B1F-A827-C221EBD94A62}" type="parTrans" cxnId="{121CDE86-ACD9-481C-98E7-DD0F2A5BEC91}">
      <dgm:prSet/>
      <dgm:spPr/>
      <dgm:t>
        <a:bodyPr/>
        <a:lstStyle/>
        <a:p>
          <a:endParaRPr lang="ru-RU"/>
        </a:p>
      </dgm:t>
    </dgm:pt>
    <dgm:pt modelId="{30C5CF32-8E85-4BE8-8466-4CE37C2494CB}" type="sibTrans" cxnId="{121CDE86-ACD9-481C-98E7-DD0F2A5BEC91}">
      <dgm:prSet/>
      <dgm:spPr/>
      <dgm:t>
        <a:bodyPr/>
        <a:lstStyle/>
        <a:p>
          <a:endParaRPr lang="ru-RU"/>
        </a:p>
      </dgm:t>
    </dgm:pt>
    <dgm:pt modelId="{724CBF2C-163A-4D48-9458-BFE6B9119044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Гомогенные</a:t>
          </a:r>
          <a:endParaRPr lang="ru-RU" sz="20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B77D7A-09DF-4F24-B2D9-32C7559016F6}" type="parTrans" cxnId="{5B367BB8-DEA8-414E-AAE6-986426B495C6}">
      <dgm:prSet/>
      <dgm:spPr/>
      <dgm:t>
        <a:bodyPr/>
        <a:lstStyle/>
        <a:p>
          <a:endParaRPr lang="ru-RU"/>
        </a:p>
      </dgm:t>
    </dgm:pt>
    <dgm:pt modelId="{63179ABE-3FFD-46A2-B372-A013976166A6}" type="sibTrans" cxnId="{5B367BB8-DEA8-414E-AAE6-986426B495C6}">
      <dgm:prSet/>
      <dgm:spPr/>
      <dgm:t>
        <a:bodyPr/>
        <a:lstStyle/>
        <a:p>
          <a:endParaRPr lang="ru-RU"/>
        </a:p>
      </dgm:t>
    </dgm:pt>
    <dgm:pt modelId="{D97461FD-5A43-41C7-85D5-EF7B62F8BA3A}" type="asst">
      <dgm:prSet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Мази-сплавы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C2A47E-F407-4B81-8399-9A57C6A69E88}" type="parTrans" cxnId="{95A652BD-37AA-4F82-80E9-29C78C6B3BE5}">
      <dgm:prSet/>
      <dgm:spPr/>
      <dgm:t>
        <a:bodyPr/>
        <a:lstStyle/>
        <a:p>
          <a:endParaRPr lang="ru-RU"/>
        </a:p>
      </dgm:t>
    </dgm:pt>
    <dgm:pt modelId="{F7BBE176-93E3-4F0E-AC32-BD6537C1DD22}" type="sibTrans" cxnId="{95A652BD-37AA-4F82-80E9-29C78C6B3BE5}">
      <dgm:prSet/>
      <dgm:spPr/>
      <dgm:t>
        <a:bodyPr/>
        <a:lstStyle/>
        <a:p>
          <a:endParaRPr lang="ru-RU"/>
        </a:p>
      </dgm:t>
    </dgm:pt>
    <dgm:pt modelId="{DF3F3CA0-A071-4650-9E21-FA89E1F7AC4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Мази-растворы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2368E4-0189-41BB-91B2-51AC7F64C948}" type="parTrans" cxnId="{B0C26CAB-3860-4EDD-B008-BF56B136444D}">
      <dgm:prSet/>
      <dgm:spPr/>
      <dgm:t>
        <a:bodyPr/>
        <a:lstStyle/>
        <a:p>
          <a:endParaRPr lang="ru-RU"/>
        </a:p>
      </dgm:t>
    </dgm:pt>
    <dgm:pt modelId="{5B207B7F-16D0-40F8-B5A0-3EF466C4D81C}" type="sibTrans" cxnId="{B0C26CAB-3860-4EDD-B008-BF56B136444D}">
      <dgm:prSet/>
      <dgm:spPr/>
      <dgm:t>
        <a:bodyPr/>
        <a:lstStyle/>
        <a:p>
          <a:endParaRPr lang="ru-RU"/>
        </a:p>
      </dgm:t>
    </dgm:pt>
    <dgm:pt modelId="{AFBD8CA3-667D-436E-95E7-BE9A3744821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Экстракционные мази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66894A-2771-4F16-A47A-B716EE1DC2B4}" type="parTrans" cxnId="{B867D08D-3FCB-4DF9-BAB6-1FF91D6903B7}">
      <dgm:prSet/>
      <dgm:spPr/>
      <dgm:t>
        <a:bodyPr/>
        <a:lstStyle/>
        <a:p>
          <a:endParaRPr lang="ru-RU"/>
        </a:p>
      </dgm:t>
    </dgm:pt>
    <dgm:pt modelId="{CBEC4242-F380-438B-A1D2-77949DDC8544}" type="sibTrans" cxnId="{B867D08D-3FCB-4DF9-BAB6-1FF91D6903B7}">
      <dgm:prSet/>
      <dgm:spPr/>
      <dgm:t>
        <a:bodyPr/>
        <a:lstStyle/>
        <a:p>
          <a:endParaRPr lang="ru-RU"/>
        </a:p>
      </dgm:t>
    </dgm:pt>
    <dgm:pt modelId="{38E22156-5729-4C9D-9E72-C19FB11677EA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Гетерогенные</a:t>
          </a:r>
          <a:endParaRPr lang="ru-RU" sz="20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EC3E20-4189-4CA0-8DF3-D8866E04E296}" type="parTrans" cxnId="{D9528432-08C2-41A6-A5DA-9C1F055F4EC2}">
      <dgm:prSet/>
      <dgm:spPr/>
      <dgm:t>
        <a:bodyPr/>
        <a:lstStyle/>
        <a:p>
          <a:endParaRPr lang="ru-RU"/>
        </a:p>
      </dgm:t>
    </dgm:pt>
    <dgm:pt modelId="{345060CA-B31F-40E5-8659-A2D8CDEA67C4}" type="sibTrans" cxnId="{D9528432-08C2-41A6-A5DA-9C1F055F4EC2}">
      <dgm:prSet/>
      <dgm:spPr/>
      <dgm:t>
        <a:bodyPr/>
        <a:lstStyle/>
        <a:p>
          <a:endParaRPr lang="ru-RU"/>
        </a:p>
      </dgm:t>
    </dgm:pt>
    <dgm:pt modelId="{C8D53971-BD61-40D6-88E4-26AE39F2403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Суспензионные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2833A3-6BBA-4F43-9EFD-5E9B270399FE}" type="parTrans" cxnId="{BB7E2779-1A5E-413E-8031-05C08E7FF7FA}">
      <dgm:prSet/>
      <dgm:spPr/>
      <dgm:t>
        <a:bodyPr/>
        <a:lstStyle/>
        <a:p>
          <a:endParaRPr lang="ru-RU"/>
        </a:p>
      </dgm:t>
    </dgm:pt>
    <dgm:pt modelId="{15EE9450-FEA9-4EE4-9439-12E7D360B2AD}" type="sibTrans" cxnId="{BB7E2779-1A5E-413E-8031-05C08E7FF7FA}">
      <dgm:prSet/>
      <dgm:spPr/>
      <dgm:t>
        <a:bodyPr/>
        <a:lstStyle/>
        <a:p>
          <a:endParaRPr lang="ru-RU"/>
        </a:p>
      </dgm:t>
    </dgm:pt>
    <dgm:pt modelId="{7C0F7FCD-06F4-4C98-B258-C77F4552CC6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Эмульсионные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25FA55-7F09-4EE7-A444-3DEAB1A27534}" type="parTrans" cxnId="{7940C684-089F-469E-931C-A3BDE473139A}">
      <dgm:prSet/>
      <dgm:spPr/>
      <dgm:t>
        <a:bodyPr/>
        <a:lstStyle/>
        <a:p>
          <a:endParaRPr lang="ru-RU"/>
        </a:p>
      </dgm:t>
    </dgm:pt>
    <dgm:pt modelId="{636A5446-7FE8-45F8-9A96-8A86034BBCB0}" type="sibTrans" cxnId="{7940C684-089F-469E-931C-A3BDE473139A}">
      <dgm:prSet/>
      <dgm:spPr/>
      <dgm:t>
        <a:bodyPr/>
        <a:lstStyle/>
        <a:p>
          <a:endParaRPr lang="ru-RU"/>
        </a:p>
      </dgm:t>
    </dgm:pt>
    <dgm:pt modelId="{889A3305-193D-419D-8BD4-D824342D04F7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Комбинированные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896719-0AB6-4D60-A724-9C9F413E9E73}" type="parTrans" cxnId="{4899F984-ABF2-4B26-B3E4-377B1AE69D70}">
      <dgm:prSet/>
      <dgm:spPr/>
      <dgm:t>
        <a:bodyPr/>
        <a:lstStyle/>
        <a:p>
          <a:endParaRPr lang="ru-RU"/>
        </a:p>
      </dgm:t>
    </dgm:pt>
    <dgm:pt modelId="{90EA83F9-4FF7-4616-89DD-1452EFDE02D5}" type="sibTrans" cxnId="{4899F984-ABF2-4B26-B3E4-377B1AE69D70}">
      <dgm:prSet/>
      <dgm:spPr/>
      <dgm:t>
        <a:bodyPr/>
        <a:lstStyle/>
        <a:p>
          <a:endParaRPr lang="ru-RU"/>
        </a:p>
      </dgm:t>
    </dgm:pt>
    <dgm:pt modelId="{F8161DFE-BF02-4385-B636-29DAB0B629FF}" type="pres">
      <dgm:prSet presAssocID="{70B056F8-816C-40D3-BB7E-E5900770D2F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F66FD96-7820-433A-A791-BC869E18A502}" type="pres">
      <dgm:prSet presAssocID="{1D92E96B-B45C-4A41-A6A2-6634E16FECA5}" presName="hierRoot1" presStyleCnt="0">
        <dgm:presLayoutVars>
          <dgm:hierBranch val="init"/>
        </dgm:presLayoutVars>
      </dgm:prSet>
      <dgm:spPr/>
    </dgm:pt>
    <dgm:pt modelId="{885A9B33-A872-462C-8FE6-2A020E288F3F}" type="pres">
      <dgm:prSet presAssocID="{1D92E96B-B45C-4A41-A6A2-6634E16FECA5}" presName="rootComposite1" presStyleCnt="0"/>
      <dgm:spPr/>
    </dgm:pt>
    <dgm:pt modelId="{E7BCD5A9-FCFB-4522-808F-3916F1833025}" type="pres">
      <dgm:prSet presAssocID="{1D92E96B-B45C-4A41-A6A2-6634E16FECA5}" presName="rootText1" presStyleLbl="node0" presStyleIdx="0" presStyleCnt="2" custScaleX="137393" custScaleY="2048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03095E-C83F-40E2-A30B-2F2EE23D3E3D}" type="pres">
      <dgm:prSet presAssocID="{1D92E96B-B45C-4A41-A6A2-6634E16FECA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8CEF3A1-B026-4226-9D3C-963C59B26F04}" type="pres">
      <dgm:prSet presAssocID="{1D92E96B-B45C-4A41-A6A2-6634E16FECA5}" presName="hierChild2" presStyleCnt="0"/>
      <dgm:spPr/>
    </dgm:pt>
    <dgm:pt modelId="{A13EC3BD-8D7B-4C20-AE9F-5EBAA384BE72}" type="pres">
      <dgm:prSet presAssocID="{1D92E96B-B45C-4A41-A6A2-6634E16FECA5}" presName="hierChild3" presStyleCnt="0"/>
      <dgm:spPr/>
    </dgm:pt>
    <dgm:pt modelId="{5103B130-52C3-42B8-A3D9-C61C40FBB801}" type="pres">
      <dgm:prSet presAssocID="{5BF7061B-FBB7-474F-9922-4F887B93391D}" presName="Name111" presStyleLbl="parChTrans1D2" presStyleIdx="0" presStyleCnt="7"/>
      <dgm:spPr/>
      <dgm:t>
        <a:bodyPr/>
        <a:lstStyle/>
        <a:p>
          <a:endParaRPr lang="ru-RU"/>
        </a:p>
      </dgm:t>
    </dgm:pt>
    <dgm:pt modelId="{789F6C4A-0502-4813-8068-9B6AD9805621}" type="pres">
      <dgm:prSet presAssocID="{9189B78B-93BA-4C4D-BC1F-F4B5639B6C83}" presName="hierRoot3" presStyleCnt="0">
        <dgm:presLayoutVars>
          <dgm:hierBranch val="init"/>
        </dgm:presLayoutVars>
      </dgm:prSet>
      <dgm:spPr/>
    </dgm:pt>
    <dgm:pt modelId="{637C670E-C4DD-48C8-8E85-73F5AA53C20D}" type="pres">
      <dgm:prSet presAssocID="{9189B78B-93BA-4C4D-BC1F-F4B5639B6C83}" presName="rootComposite3" presStyleCnt="0"/>
      <dgm:spPr/>
    </dgm:pt>
    <dgm:pt modelId="{C34A5987-7B8E-4A4D-8AC6-17834F04F168}" type="pres">
      <dgm:prSet presAssocID="{9189B78B-93BA-4C4D-BC1F-F4B5639B6C83}" presName="rootText3" presStyleLbl="asst1" presStyleIdx="0" presStyleCnt="13" custScaleX="121849" custScaleY="1054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BEBD9D-7A66-4CE0-A930-3B2305618F60}" type="pres">
      <dgm:prSet presAssocID="{9189B78B-93BA-4C4D-BC1F-F4B5639B6C83}" presName="rootConnector3" presStyleLbl="asst1" presStyleIdx="0" presStyleCnt="13"/>
      <dgm:spPr/>
      <dgm:t>
        <a:bodyPr/>
        <a:lstStyle/>
        <a:p>
          <a:endParaRPr lang="ru-RU"/>
        </a:p>
      </dgm:t>
    </dgm:pt>
    <dgm:pt modelId="{2BF800EC-52D2-4E39-9AC6-8B31E6515DED}" type="pres">
      <dgm:prSet presAssocID="{9189B78B-93BA-4C4D-BC1F-F4B5639B6C83}" presName="hierChild6" presStyleCnt="0"/>
      <dgm:spPr/>
    </dgm:pt>
    <dgm:pt modelId="{9115048B-5794-46EF-AC01-89EAE7BD5656}" type="pres">
      <dgm:prSet presAssocID="{9189B78B-93BA-4C4D-BC1F-F4B5639B6C83}" presName="hierChild7" presStyleCnt="0"/>
      <dgm:spPr/>
    </dgm:pt>
    <dgm:pt modelId="{833CC41F-DEED-401E-9AF6-44408D1229DA}" type="pres">
      <dgm:prSet presAssocID="{6584C08A-6741-4A54-BFDD-C4D520657FBC}" presName="Name111" presStyleLbl="parChTrans1D2" presStyleIdx="1" presStyleCnt="7"/>
      <dgm:spPr/>
      <dgm:t>
        <a:bodyPr/>
        <a:lstStyle/>
        <a:p>
          <a:endParaRPr lang="ru-RU"/>
        </a:p>
      </dgm:t>
    </dgm:pt>
    <dgm:pt modelId="{BB6ADC72-EB86-408F-9C59-80A353DBE379}" type="pres">
      <dgm:prSet presAssocID="{9EECE276-B1A8-47FE-ABD2-A5D452F23043}" presName="hierRoot3" presStyleCnt="0">
        <dgm:presLayoutVars>
          <dgm:hierBranch val="init"/>
        </dgm:presLayoutVars>
      </dgm:prSet>
      <dgm:spPr/>
    </dgm:pt>
    <dgm:pt modelId="{61B0EEA6-0EC0-449C-B80E-B3E9B542C373}" type="pres">
      <dgm:prSet presAssocID="{9EECE276-B1A8-47FE-ABD2-A5D452F23043}" presName="rootComposite3" presStyleCnt="0"/>
      <dgm:spPr/>
    </dgm:pt>
    <dgm:pt modelId="{443C9BE1-7A92-4373-B3BE-2E97A607086D}" type="pres">
      <dgm:prSet presAssocID="{9EECE276-B1A8-47FE-ABD2-A5D452F23043}" presName="rootText3" presStyleLbl="asst1" presStyleIdx="1" presStyleCnt="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52CECF-0E86-4BEB-8910-95F34F9A0120}" type="pres">
      <dgm:prSet presAssocID="{9EECE276-B1A8-47FE-ABD2-A5D452F23043}" presName="rootConnector3" presStyleLbl="asst1" presStyleIdx="1" presStyleCnt="13"/>
      <dgm:spPr/>
      <dgm:t>
        <a:bodyPr/>
        <a:lstStyle/>
        <a:p>
          <a:endParaRPr lang="ru-RU"/>
        </a:p>
      </dgm:t>
    </dgm:pt>
    <dgm:pt modelId="{266ADDD8-A055-4D5F-AE78-DDC8A99A6E99}" type="pres">
      <dgm:prSet presAssocID="{9EECE276-B1A8-47FE-ABD2-A5D452F23043}" presName="hierChild6" presStyleCnt="0"/>
      <dgm:spPr/>
    </dgm:pt>
    <dgm:pt modelId="{5CD7A35E-4955-469F-A2D0-482191F7342E}" type="pres">
      <dgm:prSet presAssocID="{9EECE276-B1A8-47FE-ABD2-A5D452F23043}" presName="hierChild7" presStyleCnt="0"/>
      <dgm:spPr/>
    </dgm:pt>
    <dgm:pt modelId="{2414EE74-4121-4035-B776-968A4BC2D0B2}" type="pres">
      <dgm:prSet presAssocID="{3A8DB722-3BA7-4E78-A2DD-C2A2F1001CE5}" presName="Name111" presStyleLbl="parChTrans1D2" presStyleIdx="2" presStyleCnt="7"/>
      <dgm:spPr/>
      <dgm:t>
        <a:bodyPr/>
        <a:lstStyle/>
        <a:p>
          <a:endParaRPr lang="ru-RU"/>
        </a:p>
      </dgm:t>
    </dgm:pt>
    <dgm:pt modelId="{7105B653-216C-4C96-8EB7-D39301BBEDBA}" type="pres">
      <dgm:prSet presAssocID="{32FD7388-47E3-4FAA-867A-53A639DF4E5F}" presName="hierRoot3" presStyleCnt="0">
        <dgm:presLayoutVars>
          <dgm:hierBranch val="init"/>
        </dgm:presLayoutVars>
      </dgm:prSet>
      <dgm:spPr/>
    </dgm:pt>
    <dgm:pt modelId="{E379E490-33E8-4B19-95D6-7C75C15E2B53}" type="pres">
      <dgm:prSet presAssocID="{32FD7388-47E3-4FAA-867A-53A639DF4E5F}" presName="rootComposite3" presStyleCnt="0"/>
      <dgm:spPr/>
    </dgm:pt>
    <dgm:pt modelId="{3219E9C4-F316-45DC-ADD3-AD4EF1DD799C}" type="pres">
      <dgm:prSet presAssocID="{32FD7388-47E3-4FAA-867A-53A639DF4E5F}" presName="rootText3" presStyleLbl="asst1" presStyleIdx="2" presStyleCnt="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41594E-A17F-4685-AFDA-AAF7FBD82EB4}" type="pres">
      <dgm:prSet presAssocID="{32FD7388-47E3-4FAA-867A-53A639DF4E5F}" presName="rootConnector3" presStyleLbl="asst1" presStyleIdx="2" presStyleCnt="13"/>
      <dgm:spPr/>
      <dgm:t>
        <a:bodyPr/>
        <a:lstStyle/>
        <a:p>
          <a:endParaRPr lang="ru-RU"/>
        </a:p>
      </dgm:t>
    </dgm:pt>
    <dgm:pt modelId="{B05F97E5-DA34-4E12-8089-7AEF9816A487}" type="pres">
      <dgm:prSet presAssocID="{32FD7388-47E3-4FAA-867A-53A639DF4E5F}" presName="hierChild6" presStyleCnt="0"/>
      <dgm:spPr/>
    </dgm:pt>
    <dgm:pt modelId="{6E3D4D04-9C42-487C-829A-E94C404D6B0C}" type="pres">
      <dgm:prSet presAssocID="{32FD7388-47E3-4FAA-867A-53A639DF4E5F}" presName="hierChild7" presStyleCnt="0"/>
      <dgm:spPr/>
    </dgm:pt>
    <dgm:pt modelId="{EF04A169-4B18-4BFA-B636-3B83E5B27856}" type="pres">
      <dgm:prSet presAssocID="{13390156-69AA-4E8D-80CE-CF37C859A8B4}" presName="Name111" presStyleLbl="parChTrans1D2" presStyleIdx="3" presStyleCnt="7"/>
      <dgm:spPr/>
      <dgm:t>
        <a:bodyPr/>
        <a:lstStyle/>
        <a:p>
          <a:endParaRPr lang="ru-RU"/>
        </a:p>
      </dgm:t>
    </dgm:pt>
    <dgm:pt modelId="{1B7675E9-6860-4E4E-92A4-3988CB6094D8}" type="pres">
      <dgm:prSet presAssocID="{FF91B185-4A91-4C52-8614-177ED9595265}" presName="hierRoot3" presStyleCnt="0">
        <dgm:presLayoutVars>
          <dgm:hierBranch val="init"/>
        </dgm:presLayoutVars>
      </dgm:prSet>
      <dgm:spPr/>
    </dgm:pt>
    <dgm:pt modelId="{5D7A7A51-DD85-4BF3-9701-4A4BD7EB0EB2}" type="pres">
      <dgm:prSet presAssocID="{FF91B185-4A91-4C52-8614-177ED9595265}" presName="rootComposite3" presStyleCnt="0"/>
      <dgm:spPr/>
    </dgm:pt>
    <dgm:pt modelId="{A44A2193-610E-4846-AAD8-862EE819EFA9}" type="pres">
      <dgm:prSet presAssocID="{FF91B185-4A91-4C52-8614-177ED9595265}" presName="rootText3" presStyleLbl="asst1" presStyleIdx="3" presStyleCnt="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16D5A1-F4A7-497F-B683-51BD72E8A6EA}" type="pres">
      <dgm:prSet presAssocID="{FF91B185-4A91-4C52-8614-177ED9595265}" presName="rootConnector3" presStyleLbl="asst1" presStyleIdx="3" presStyleCnt="13"/>
      <dgm:spPr/>
      <dgm:t>
        <a:bodyPr/>
        <a:lstStyle/>
        <a:p>
          <a:endParaRPr lang="ru-RU"/>
        </a:p>
      </dgm:t>
    </dgm:pt>
    <dgm:pt modelId="{DF850832-B747-4551-BDD5-DB23436C5EF0}" type="pres">
      <dgm:prSet presAssocID="{FF91B185-4A91-4C52-8614-177ED9595265}" presName="hierChild6" presStyleCnt="0"/>
      <dgm:spPr/>
    </dgm:pt>
    <dgm:pt modelId="{38D6335A-3C06-4CF1-9100-7F4C99E1451F}" type="pres">
      <dgm:prSet presAssocID="{FF91B185-4A91-4C52-8614-177ED9595265}" presName="hierChild7" presStyleCnt="0"/>
      <dgm:spPr/>
    </dgm:pt>
    <dgm:pt modelId="{8A3744FD-94E6-4D2D-B549-DC916D6C13BD}" type="pres">
      <dgm:prSet presAssocID="{8610884F-84B3-4C68-A841-49050413069A}" presName="Name111" presStyleLbl="parChTrans1D2" presStyleIdx="4" presStyleCnt="7"/>
      <dgm:spPr/>
      <dgm:t>
        <a:bodyPr/>
        <a:lstStyle/>
        <a:p>
          <a:endParaRPr lang="ru-RU"/>
        </a:p>
      </dgm:t>
    </dgm:pt>
    <dgm:pt modelId="{E3ABE652-DC45-41F1-AEC5-4CC412F163B6}" type="pres">
      <dgm:prSet presAssocID="{02783934-B3D1-4A07-A3A1-F89DE28FCABF}" presName="hierRoot3" presStyleCnt="0">
        <dgm:presLayoutVars>
          <dgm:hierBranch val="init"/>
        </dgm:presLayoutVars>
      </dgm:prSet>
      <dgm:spPr/>
    </dgm:pt>
    <dgm:pt modelId="{18BC1AA4-FC26-4247-A609-B3145C2C9387}" type="pres">
      <dgm:prSet presAssocID="{02783934-B3D1-4A07-A3A1-F89DE28FCABF}" presName="rootComposite3" presStyleCnt="0"/>
      <dgm:spPr/>
    </dgm:pt>
    <dgm:pt modelId="{8923E165-D47A-40FF-ADEC-333F451ECDFC}" type="pres">
      <dgm:prSet presAssocID="{02783934-B3D1-4A07-A3A1-F89DE28FCABF}" presName="rootText3" presStyleLbl="asst1" presStyleIdx="4" presStyleCnt="13" custScaleX="122435" custScaleY="1112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B5500E-87D2-4782-A9D6-5D049C4CE330}" type="pres">
      <dgm:prSet presAssocID="{02783934-B3D1-4A07-A3A1-F89DE28FCABF}" presName="rootConnector3" presStyleLbl="asst1" presStyleIdx="4" presStyleCnt="13"/>
      <dgm:spPr/>
      <dgm:t>
        <a:bodyPr/>
        <a:lstStyle/>
        <a:p>
          <a:endParaRPr lang="ru-RU"/>
        </a:p>
      </dgm:t>
    </dgm:pt>
    <dgm:pt modelId="{572DAE6B-5B73-4D91-AC00-7132A5C0C8CB}" type="pres">
      <dgm:prSet presAssocID="{02783934-B3D1-4A07-A3A1-F89DE28FCABF}" presName="hierChild6" presStyleCnt="0"/>
      <dgm:spPr/>
    </dgm:pt>
    <dgm:pt modelId="{A372E02F-9C3F-4596-863D-25B920E45F1B}" type="pres">
      <dgm:prSet presAssocID="{02783934-B3D1-4A07-A3A1-F89DE28FCABF}" presName="hierChild7" presStyleCnt="0"/>
      <dgm:spPr/>
    </dgm:pt>
    <dgm:pt modelId="{D336F7F7-329E-4FDC-AB00-EDE2A33AEFAD}" type="pres">
      <dgm:prSet presAssocID="{83AB83CC-76A5-4962-89DA-7B99D99FD709}" presName="hierRoot1" presStyleCnt="0">
        <dgm:presLayoutVars>
          <dgm:hierBranch val="init"/>
        </dgm:presLayoutVars>
      </dgm:prSet>
      <dgm:spPr/>
    </dgm:pt>
    <dgm:pt modelId="{8CDE3425-D55E-4601-ADDC-03DC13F1E51C}" type="pres">
      <dgm:prSet presAssocID="{83AB83CC-76A5-4962-89DA-7B99D99FD709}" presName="rootComposite1" presStyleCnt="0"/>
      <dgm:spPr/>
    </dgm:pt>
    <dgm:pt modelId="{6CB6EFDD-5FE6-491C-A982-1C8734293196}" type="pres">
      <dgm:prSet presAssocID="{83AB83CC-76A5-4962-89DA-7B99D99FD709}" presName="rootText1" presStyleLbl="node0" presStyleIdx="1" presStyleCnt="2" custScaleX="131264" custScaleY="1245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497F42-5C1C-408E-9BF3-F393C86C3DBA}" type="pres">
      <dgm:prSet presAssocID="{83AB83CC-76A5-4962-89DA-7B99D99FD70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965454E-73ED-4BB8-8998-E5093F3C9C95}" type="pres">
      <dgm:prSet presAssocID="{83AB83CC-76A5-4962-89DA-7B99D99FD709}" presName="hierChild2" presStyleCnt="0"/>
      <dgm:spPr/>
    </dgm:pt>
    <dgm:pt modelId="{C4F3A14A-06F0-4478-8A42-DDB6E7E6D769}" type="pres">
      <dgm:prSet presAssocID="{83AB83CC-76A5-4962-89DA-7B99D99FD709}" presName="hierChild3" presStyleCnt="0"/>
      <dgm:spPr/>
    </dgm:pt>
    <dgm:pt modelId="{7420E807-373E-44BF-BBAD-749CC1131EFB}" type="pres">
      <dgm:prSet presAssocID="{41B77D7A-09DF-4F24-B2D9-32C7559016F6}" presName="Name111" presStyleLbl="parChTrans1D2" presStyleIdx="5" presStyleCnt="7"/>
      <dgm:spPr/>
      <dgm:t>
        <a:bodyPr/>
        <a:lstStyle/>
        <a:p>
          <a:endParaRPr lang="ru-RU"/>
        </a:p>
      </dgm:t>
    </dgm:pt>
    <dgm:pt modelId="{C8C53B84-91D8-4837-A96C-838DFF7F658C}" type="pres">
      <dgm:prSet presAssocID="{724CBF2C-163A-4D48-9458-BFE6B9119044}" presName="hierRoot3" presStyleCnt="0">
        <dgm:presLayoutVars>
          <dgm:hierBranch val="init"/>
        </dgm:presLayoutVars>
      </dgm:prSet>
      <dgm:spPr/>
    </dgm:pt>
    <dgm:pt modelId="{2816A5DB-DF81-4468-A3CB-F399D5FBCE90}" type="pres">
      <dgm:prSet presAssocID="{724CBF2C-163A-4D48-9458-BFE6B9119044}" presName="rootComposite3" presStyleCnt="0"/>
      <dgm:spPr/>
    </dgm:pt>
    <dgm:pt modelId="{BF419239-EE79-4049-98E4-C5F4541EFE6A}" type="pres">
      <dgm:prSet presAssocID="{724CBF2C-163A-4D48-9458-BFE6B9119044}" presName="rootText3" presStyleLbl="asst1" presStyleIdx="5" presStyleCnt="13" custScaleX="122716" custLinFactNeighborY="11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5D512D-6305-4A33-89D1-9DFEB2505EB1}" type="pres">
      <dgm:prSet presAssocID="{724CBF2C-163A-4D48-9458-BFE6B9119044}" presName="rootConnector3" presStyleLbl="asst1" presStyleIdx="5" presStyleCnt="13"/>
      <dgm:spPr/>
      <dgm:t>
        <a:bodyPr/>
        <a:lstStyle/>
        <a:p>
          <a:endParaRPr lang="ru-RU"/>
        </a:p>
      </dgm:t>
    </dgm:pt>
    <dgm:pt modelId="{A1D9F024-BDB0-401E-AA76-8C063C13EAE7}" type="pres">
      <dgm:prSet presAssocID="{724CBF2C-163A-4D48-9458-BFE6B9119044}" presName="hierChild6" presStyleCnt="0"/>
      <dgm:spPr/>
    </dgm:pt>
    <dgm:pt modelId="{F965C2DF-96ED-4013-9950-E408256486BB}" type="pres">
      <dgm:prSet presAssocID="{724CBF2C-163A-4D48-9458-BFE6B9119044}" presName="hierChild7" presStyleCnt="0"/>
      <dgm:spPr/>
    </dgm:pt>
    <dgm:pt modelId="{090461AA-1884-4BFA-8CFA-6AD722B11080}" type="pres">
      <dgm:prSet presAssocID="{7AC2A47E-F407-4B81-8399-9A57C6A69E88}" presName="Name111" presStyleLbl="parChTrans1D3" presStyleIdx="0" presStyleCnt="6"/>
      <dgm:spPr/>
      <dgm:t>
        <a:bodyPr/>
        <a:lstStyle/>
        <a:p>
          <a:endParaRPr lang="ru-RU"/>
        </a:p>
      </dgm:t>
    </dgm:pt>
    <dgm:pt modelId="{1731D0C8-8F54-4FF1-9B14-9A273F0803D8}" type="pres">
      <dgm:prSet presAssocID="{D97461FD-5A43-41C7-85D5-EF7B62F8BA3A}" presName="hierRoot3" presStyleCnt="0">
        <dgm:presLayoutVars>
          <dgm:hierBranch val="init"/>
        </dgm:presLayoutVars>
      </dgm:prSet>
      <dgm:spPr/>
    </dgm:pt>
    <dgm:pt modelId="{BAC4F06E-D78C-437E-B810-4AB61EFE9BDF}" type="pres">
      <dgm:prSet presAssocID="{D97461FD-5A43-41C7-85D5-EF7B62F8BA3A}" presName="rootComposite3" presStyleCnt="0"/>
      <dgm:spPr/>
    </dgm:pt>
    <dgm:pt modelId="{90FED6D5-4CC4-4845-8965-3BAB144B66FA}" type="pres">
      <dgm:prSet presAssocID="{D97461FD-5A43-41C7-85D5-EF7B62F8BA3A}" presName="rootText3" presStyleLbl="asst1" presStyleIdx="6" presStyleCnt="13" custScaleY="154569" custLinFactNeighborX="-11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BDE0BB-4301-4C2D-B5B5-002749F7EA2D}" type="pres">
      <dgm:prSet presAssocID="{D97461FD-5A43-41C7-85D5-EF7B62F8BA3A}" presName="rootConnector3" presStyleLbl="asst1" presStyleIdx="6" presStyleCnt="13"/>
      <dgm:spPr/>
      <dgm:t>
        <a:bodyPr/>
        <a:lstStyle/>
        <a:p>
          <a:endParaRPr lang="ru-RU"/>
        </a:p>
      </dgm:t>
    </dgm:pt>
    <dgm:pt modelId="{3296E729-ED71-4DD0-9F32-CC996ECD9952}" type="pres">
      <dgm:prSet presAssocID="{D97461FD-5A43-41C7-85D5-EF7B62F8BA3A}" presName="hierChild6" presStyleCnt="0"/>
      <dgm:spPr/>
    </dgm:pt>
    <dgm:pt modelId="{3D167E3A-F069-4BE7-9B57-AAD182883580}" type="pres">
      <dgm:prSet presAssocID="{D97461FD-5A43-41C7-85D5-EF7B62F8BA3A}" presName="hierChild7" presStyleCnt="0"/>
      <dgm:spPr/>
    </dgm:pt>
    <dgm:pt modelId="{C5B37110-FB1A-48E7-8884-1C497FDE142E}" type="pres">
      <dgm:prSet presAssocID="{5B2368E4-0189-41BB-91B2-51AC7F64C948}" presName="Name111" presStyleLbl="parChTrans1D3" presStyleIdx="1" presStyleCnt="6"/>
      <dgm:spPr/>
      <dgm:t>
        <a:bodyPr/>
        <a:lstStyle/>
        <a:p>
          <a:endParaRPr lang="ru-RU"/>
        </a:p>
      </dgm:t>
    </dgm:pt>
    <dgm:pt modelId="{E44E3BA5-4142-41BF-AE33-EFE10587E78A}" type="pres">
      <dgm:prSet presAssocID="{DF3F3CA0-A071-4650-9E21-FA89E1F7AC42}" presName="hierRoot3" presStyleCnt="0">
        <dgm:presLayoutVars>
          <dgm:hierBranch val="init"/>
        </dgm:presLayoutVars>
      </dgm:prSet>
      <dgm:spPr/>
    </dgm:pt>
    <dgm:pt modelId="{4EE6629C-A29A-4042-B1CF-09AA79048C1E}" type="pres">
      <dgm:prSet presAssocID="{DF3F3CA0-A071-4650-9E21-FA89E1F7AC42}" presName="rootComposite3" presStyleCnt="0"/>
      <dgm:spPr/>
    </dgm:pt>
    <dgm:pt modelId="{D48A9CBD-E4B3-4F78-A2AC-F5F9918D650E}" type="pres">
      <dgm:prSet presAssocID="{DF3F3CA0-A071-4650-9E21-FA89E1F7AC42}" presName="rootText3" presStyleLbl="asst1" presStyleIdx="7" presStyleCnt="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789A8F-83F3-4399-A815-85E272B00DA6}" type="pres">
      <dgm:prSet presAssocID="{DF3F3CA0-A071-4650-9E21-FA89E1F7AC42}" presName="rootConnector3" presStyleLbl="asst1" presStyleIdx="7" presStyleCnt="13"/>
      <dgm:spPr/>
      <dgm:t>
        <a:bodyPr/>
        <a:lstStyle/>
        <a:p>
          <a:endParaRPr lang="ru-RU"/>
        </a:p>
      </dgm:t>
    </dgm:pt>
    <dgm:pt modelId="{E67FF397-8733-4A5F-B602-5B6CF94C770A}" type="pres">
      <dgm:prSet presAssocID="{DF3F3CA0-A071-4650-9E21-FA89E1F7AC42}" presName="hierChild6" presStyleCnt="0"/>
      <dgm:spPr/>
    </dgm:pt>
    <dgm:pt modelId="{67D792F1-AD37-461B-89E1-398B5743D70F}" type="pres">
      <dgm:prSet presAssocID="{DF3F3CA0-A071-4650-9E21-FA89E1F7AC42}" presName="hierChild7" presStyleCnt="0"/>
      <dgm:spPr/>
    </dgm:pt>
    <dgm:pt modelId="{7FB7BB51-C2BA-4845-8F35-D2E0A6245A9E}" type="pres">
      <dgm:prSet presAssocID="{8F66894A-2771-4F16-A47A-B716EE1DC2B4}" presName="Name111" presStyleLbl="parChTrans1D3" presStyleIdx="2" presStyleCnt="6"/>
      <dgm:spPr/>
      <dgm:t>
        <a:bodyPr/>
        <a:lstStyle/>
        <a:p>
          <a:endParaRPr lang="ru-RU"/>
        </a:p>
      </dgm:t>
    </dgm:pt>
    <dgm:pt modelId="{30BED244-3FC2-4E02-8C6C-80EACCBCC315}" type="pres">
      <dgm:prSet presAssocID="{AFBD8CA3-667D-436E-95E7-BE9A3744821E}" presName="hierRoot3" presStyleCnt="0">
        <dgm:presLayoutVars>
          <dgm:hierBranch val="init"/>
        </dgm:presLayoutVars>
      </dgm:prSet>
      <dgm:spPr/>
    </dgm:pt>
    <dgm:pt modelId="{E5CE6969-58C3-4C42-9FD1-3857C586146C}" type="pres">
      <dgm:prSet presAssocID="{AFBD8CA3-667D-436E-95E7-BE9A3744821E}" presName="rootComposite3" presStyleCnt="0"/>
      <dgm:spPr/>
    </dgm:pt>
    <dgm:pt modelId="{16744C8E-FA11-4434-A0F5-28CCA78209CA}" type="pres">
      <dgm:prSet presAssocID="{AFBD8CA3-667D-436E-95E7-BE9A3744821E}" presName="rootText3" presStyleLbl="asst1" presStyleIdx="8" presStyleCnt="13" custScaleX="158821" custScaleY="1659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05A9F3-F5E6-4ED9-B7DE-E6FDF16F00C5}" type="pres">
      <dgm:prSet presAssocID="{AFBD8CA3-667D-436E-95E7-BE9A3744821E}" presName="rootConnector3" presStyleLbl="asst1" presStyleIdx="8" presStyleCnt="13"/>
      <dgm:spPr/>
      <dgm:t>
        <a:bodyPr/>
        <a:lstStyle/>
        <a:p>
          <a:endParaRPr lang="ru-RU"/>
        </a:p>
      </dgm:t>
    </dgm:pt>
    <dgm:pt modelId="{3F31453D-FB0B-4AB5-986F-2CF2918DF676}" type="pres">
      <dgm:prSet presAssocID="{AFBD8CA3-667D-436E-95E7-BE9A3744821E}" presName="hierChild6" presStyleCnt="0"/>
      <dgm:spPr/>
    </dgm:pt>
    <dgm:pt modelId="{50DC0736-701E-47B4-AAFE-36C0CE97A30A}" type="pres">
      <dgm:prSet presAssocID="{AFBD8CA3-667D-436E-95E7-BE9A3744821E}" presName="hierChild7" presStyleCnt="0"/>
      <dgm:spPr/>
    </dgm:pt>
    <dgm:pt modelId="{8A10F4CD-E442-4EF6-B223-7226DEC9FDA2}" type="pres">
      <dgm:prSet presAssocID="{8FEC3E20-4189-4CA0-8DF3-D8866E04E296}" presName="Name111" presStyleLbl="parChTrans1D2" presStyleIdx="6" presStyleCnt="7"/>
      <dgm:spPr/>
      <dgm:t>
        <a:bodyPr/>
        <a:lstStyle/>
        <a:p>
          <a:endParaRPr lang="ru-RU"/>
        </a:p>
      </dgm:t>
    </dgm:pt>
    <dgm:pt modelId="{9946FE2C-6494-4346-B67B-8ADB1CE2734F}" type="pres">
      <dgm:prSet presAssocID="{38E22156-5729-4C9D-9E72-C19FB11677EA}" presName="hierRoot3" presStyleCnt="0">
        <dgm:presLayoutVars>
          <dgm:hierBranch val="init"/>
        </dgm:presLayoutVars>
      </dgm:prSet>
      <dgm:spPr/>
    </dgm:pt>
    <dgm:pt modelId="{B838932E-FC16-4E13-B309-48003C5EDC9E}" type="pres">
      <dgm:prSet presAssocID="{38E22156-5729-4C9D-9E72-C19FB11677EA}" presName="rootComposite3" presStyleCnt="0"/>
      <dgm:spPr/>
    </dgm:pt>
    <dgm:pt modelId="{DAC74397-5746-4501-9CB1-33BE13975DC7}" type="pres">
      <dgm:prSet presAssocID="{38E22156-5729-4C9D-9E72-C19FB11677EA}" presName="rootText3" presStyleLbl="asst1" presStyleIdx="9" presStyleCnt="13" custScaleX="1295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EF7594-F420-4EB8-A095-A67E45D18774}" type="pres">
      <dgm:prSet presAssocID="{38E22156-5729-4C9D-9E72-C19FB11677EA}" presName="rootConnector3" presStyleLbl="asst1" presStyleIdx="9" presStyleCnt="13"/>
      <dgm:spPr/>
      <dgm:t>
        <a:bodyPr/>
        <a:lstStyle/>
        <a:p>
          <a:endParaRPr lang="ru-RU"/>
        </a:p>
      </dgm:t>
    </dgm:pt>
    <dgm:pt modelId="{7FD29CEF-086D-441C-8B41-86DA1DD2D958}" type="pres">
      <dgm:prSet presAssocID="{38E22156-5729-4C9D-9E72-C19FB11677EA}" presName="hierChild6" presStyleCnt="0"/>
      <dgm:spPr/>
    </dgm:pt>
    <dgm:pt modelId="{B90D6FE3-0A06-43D6-B71C-EE962FD6B950}" type="pres">
      <dgm:prSet presAssocID="{38E22156-5729-4C9D-9E72-C19FB11677EA}" presName="hierChild7" presStyleCnt="0"/>
      <dgm:spPr/>
    </dgm:pt>
    <dgm:pt modelId="{682AC50C-2BAB-48C1-A666-27179A01C9EB}" type="pres">
      <dgm:prSet presAssocID="{E22833A3-6BBA-4F43-9EFD-5E9B270399FE}" presName="Name111" presStyleLbl="parChTrans1D3" presStyleIdx="3" presStyleCnt="6"/>
      <dgm:spPr/>
      <dgm:t>
        <a:bodyPr/>
        <a:lstStyle/>
        <a:p>
          <a:endParaRPr lang="ru-RU"/>
        </a:p>
      </dgm:t>
    </dgm:pt>
    <dgm:pt modelId="{E6E7005B-AC21-49C0-B4E5-E5C37FB3C3B4}" type="pres">
      <dgm:prSet presAssocID="{C8D53971-BD61-40D6-88E4-26AE39F24032}" presName="hierRoot3" presStyleCnt="0">
        <dgm:presLayoutVars>
          <dgm:hierBranch val="init"/>
        </dgm:presLayoutVars>
      </dgm:prSet>
      <dgm:spPr/>
    </dgm:pt>
    <dgm:pt modelId="{EB39BFE7-0B2E-4F26-B39A-260F46BC86CC}" type="pres">
      <dgm:prSet presAssocID="{C8D53971-BD61-40D6-88E4-26AE39F24032}" presName="rootComposite3" presStyleCnt="0"/>
      <dgm:spPr/>
    </dgm:pt>
    <dgm:pt modelId="{4406F00D-5856-4156-A63C-94852B5AF49C}" type="pres">
      <dgm:prSet presAssocID="{C8D53971-BD61-40D6-88E4-26AE39F24032}" presName="rootText3" presStyleLbl="asst1" presStyleIdx="10" presStyleCnt="13" custScaleX="137403" custScaleY="953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94633D-BF1C-4D3E-BB3C-7C8871FBB1D0}" type="pres">
      <dgm:prSet presAssocID="{C8D53971-BD61-40D6-88E4-26AE39F24032}" presName="rootConnector3" presStyleLbl="asst1" presStyleIdx="10" presStyleCnt="13"/>
      <dgm:spPr/>
      <dgm:t>
        <a:bodyPr/>
        <a:lstStyle/>
        <a:p>
          <a:endParaRPr lang="ru-RU"/>
        </a:p>
      </dgm:t>
    </dgm:pt>
    <dgm:pt modelId="{346D48F1-D1A9-4100-B704-5FA03C7FD74B}" type="pres">
      <dgm:prSet presAssocID="{C8D53971-BD61-40D6-88E4-26AE39F24032}" presName="hierChild6" presStyleCnt="0"/>
      <dgm:spPr/>
    </dgm:pt>
    <dgm:pt modelId="{E7CCCD03-81A0-4FD3-B1ED-C9E4C79347FF}" type="pres">
      <dgm:prSet presAssocID="{C8D53971-BD61-40D6-88E4-26AE39F24032}" presName="hierChild7" presStyleCnt="0"/>
      <dgm:spPr/>
    </dgm:pt>
    <dgm:pt modelId="{BAA5075F-E15E-4994-8348-60FAE3C1139D}" type="pres">
      <dgm:prSet presAssocID="{6025FA55-7F09-4EE7-A444-3DEAB1A27534}" presName="Name111" presStyleLbl="parChTrans1D3" presStyleIdx="4" presStyleCnt="6"/>
      <dgm:spPr/>
      <dgm:t>
        <a:bodyPr/>
        <a:lstStyle/>
        <a:p>
          <a:endParaRPr lang="ru-RU"/>
        </a:p>
      </dgm:t>
    </dgm:pt>
    <dgm:pt modelId="{6A2B9BBD-CBAF-4DCF-BBB0-4F0234FBBA86}" type="pres">
      <dgm:prSet presAssocID="{7C0F7FCD-06F4-4C98-B258-C77F4552CC63}" presName="hierRoot3" presStyleCnt="0">
        <dgm:presLayoutVars>
          <dgm:hierBranch val="init"/>
        </dgm:presLayoutVars>
      </dgm:prSet>
      <dgm:spPr/>
    </dgm:pt>
    <dgm:pt modelId="{6D3D74F1-1C1C-4DAC-B877-A9D508E5348E}" type="pres">
      <dgm:prSet presAssocID="{7C0F7FCD-06F4-4C98-B258-C77F4552CC63}" presName="rootComposite3" presStyleCnt="0"/>
      <dgm:spPr/>
    </dgm:pt>
    <dgm:pt modelId="{9D867A8F-C343-47D8-B27F-29E52161B4E6}" type="pres">
      <dgm:prSet presAssocID="{7C0F7FCD-06F4-4C98-B258-C77F4552CC63}" presName="rootText3" presStyleLbl="asst1" presStyleIdx="11" presStyleCnt="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4D0AD6-8CE0-4FE4-94E9-46E8147008C7}" type="pres">
      <dgm:prSet presAssocID="{7C0F7FCD-06F4-4C98-B258-C77F4552CC63}" presName="rootConnector3" presStyleLbl="asst1" presStyleIdx="11" presStyleCnt="13"/>
      <dgm:spPr/>
      <dgm:t>
        <a:bodyPr/>
        <a:lstStyle/>
        <a:p>
          <a:endParaRPr lang="ru-RU"/>
        </a:p>
      </dgm:t>
    </dgm:pt>
    <dgm:pt modelId="{38EE002D-EE4B-4773-AC5D-E4E83AF2BA4E}" type="pres">
      <dgm:prSet presAssocID="{7C0F7FCD-06F4-4C98-B258-C77F4552CC63}" presName="hierChild6" presStyleCnt="0"/>
      <dgm:spPr/>
    </dgm:pt>
    <dgm:pt modelId="{855F7700-08C3-42C3-9F50-A0659150CAB2}" type="pres">
      <dgm:prSet presAssocID="{7C0F7FCD-06F4-4C98-B258-C77F4552CC63}" presName="hierChild7" presStyleCnt="0"/>
      <dgm:spPr/>
    </dgm:pt>
    <dgm:pt modelId="{AD4A0F49-393A-4226-908B-95C60D6D2136}" type="pres">
      <dgm:prSet presAssocID="{77896719-0AB6-4D60-A724-9C9F413E9E73}" presName="Name111" presStyleLbl="parChTrans1D3" presStyleIdx="5" presStyleCnt="6"/>
      <dgm:spPr/>
      <dgm:t>
        <a:bodyPr/>
        <a:lstStyle/>
        <a:p>
          <a:endParaRPr lang="ru-RU"/>
        </a:p>
      </dgm:t>
    </dgm:pt>
    <dgm:pt modelId="{87F297FB-80FB-492C-81E7-86EDAFBC1CB0}" type="pres">
      <dgm:prSet presAssocID="{889A3305-193D-419D-8BD4-D824342D04F7}" presName="hierRoot3" presStyleCnt="0">
        <dgm:presLayoutVars>
          <dgm:hierBranch val="init"/>
        </dgm:presLayoutVars>
      </dgm:prSet>
      <dgm:spPr/>
    </dgm:pt>
    <dgm:pt modelId="{F8A0D133-C8F2-45BE-8347-9E3AE47CD15A}" type="pres">
      <dgm:prSet presAssocID="{889A3305-193D-419D-8BD4-D824342D04F7}" presName="rootComposite3" presStyleCnt="0"/>
      <dgm:spPr/>
    </dgm:pt>
    <dgm:pt modelId="{7204D6D9-6ED2-42BB-AA0E-1E4B51C745A3}" type="pres">
      <dgm:prSet presAssocID="{889A3305-193D-419D-8BD4-D824342D04F7}" presName="rootText3" presStyleLbl="asst1" presStyleIdx="12" presStyleCnt="13" custScaleX="1672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03667D-5325-4032-9B22-0887E5C58C64}" type="pres">
      <dgm:prSet presAssocID="{889A3305-193D-419D-8BD4-D824342D04F7}" presName="rootConnector3" presStyleLbl="asst1" presStyleIdx="12" presStyleCnt="13"/>
      <dgm:spPr/>
      <dgm:t>
        <a:bodyPr/>
        <a:lstStyle/>
        <a:p>
          <a:endParaRPr lang="ru-RU"/>
        </a:p>
      </dgm:t>
    </dgm:pt>
    <dgm:pt modelId="{0747317A-53C6-4F35-9E2B-36DD1BA427F8}" type="pres">
      <dgm:prSet presAssocID="{889A3305-193D-419D-8BD4-D824342D04F7}" presName="hierChild6" presStyleCnt="0"/>
      <dgm:spPr/>
    </dgm:pt>
    <dgm:pt modelId="{8D464470-5C0B-49E1-91E5-075E66288ED6}" type="pres">
      <dgm:prSet presAssocID="{889A3305-193D-419D-8BD4-D824342D04F7}" presName="hierChild7" presStyleCnt="0"/>
      <dgm:spPr/>
    </dgm:pt>
  </dgm:ptLst>
  <dgm:cxnLst>
    <dgm:cxn modelId="{C53FA790-00D5-4970-BA79-C79F50BBC9B7}" type="presOf" srcId="{889A3305-193D-419D-8BD4-D824342D04F7}" destId="{0003667D-5325-4032-9B22-0887E5C58C64}" srcOrd="1" destOrd="0" presId="urn:microsoft.com/office/officeart/2005/8/layout/orgChart1"/>
    <dgm:cxn modelId="{94F6AAE4-DE8B-4E4B-A097-E434AB4A1B17}" type="presOf" srcId="{83AB83CC-76A5-4962-89DA-7B99D99FD709}" destId="{6E497F42-5C1C-408E-9BF3-F393C86C3DBA}" srcOrd="1" destOrd="0" presId="urn:microsoft.com/office/officeart/2005/8/layout/orgChart1"/>
    <dgm:cxn modelId="{E047E7E5-71D5-43C4-93A5-F39743F70C97}" type="presOf" srcId="{83AB83CC-76A5-4962-89DA-7B99D99FD709}" destId="{6CB6EFDD-5FE6-491C-A982-1C8734293196}" srcOrd="0" destOrd="0" presId="urn:microsoft.com/office/officeart/2005/8/layout/orgChart1"/>
    <dgm:cxn modelId="{FE22E9BE-7196-4745-8AF0-C295D4BEAA78}" type="presOf" srcId="{02783934-B3D1-4A07-A3A1-F89DE28FCABF}" destId="{4FB5500E-87D2-4782-A9D6-5D049C4CE330}" srcOrd="1" destOrd="0" presId="urn:microsoft.com/office/officeart/2005/8/layout/orgChart1"/>
    <dgm:cxn modelId="{BB7E2779-1A5E-413E-8031-05C08E7FF7FA}" srcId="{38E22156-5729-4C9D-9E72-C19FB11677EA}" destId="{C8D53971-BD61-40D6-88E4-26AE39F24032}" srcOrd="0" destOrd="0" parTransId="{E22833A3-6BBA-4F43-9EFD-5E9B270399FE}" sibTransId="{15EE9450-FEA9-4EE4-9439-12E7D360B2AD}"/>
    <dgm:cxn modelId="{DEB00973-0CDD-49CE-B485-00D7F58501BE}" type="presOf" srcId="{6025FA55-7F09-4EE7-A444-3DEAB1A27534}" destId="{BAA5075F-E15E-4994-8348-60FAE3C1139D}" srcOrd="0" destOrd="0" presId="urn:microsoft.com/office/officeart/2005/8/layout/orgChart1"/>
    <dgm:cxn modelId="{706E9248-93BF-4E44-82AE-A21CE77E086F}" type="presOf" srcId="{DF3F3CA0-A071-4650-9E21-FA89E1F7AC42}" destId="{D48A9CBD-E4B3-4F78-A2AC-F5F9918D650E}" srcOrd="0" destOrd="0" presId="urn:microsoft.com/office/officeart/2005/8/layout/orgChart1"/>
    <dgm:cxn modelId="{3BA2038D-3019-4ABD-86A1-B3C5F164C926}" type="presOf" srcId="{DF3F3CA0-A071-4650-9E21-FA89E1F7AC42}" destId="{95789A8F-83F3-4399-A815-85E272B00DA6}" srcOrd="1" destOrd="0" presId="urn:microsoft.com/office/officeart/2005/8/layout/orgChart1"/>
    <dgm:cxn modelId="{3664F550-E3AD-47E7-A0D9-9ABF2558DACB}" type="presOf" srcId="{FF91B185-4A91-4C52-8614-177ED9595265}" destId="{EC16D5A1-F4A7-497F-B683-51BD72E8A6EA}" srcOrd="1" destOrd="0" presId="urn:microsoft.com/office/officeart/2005/8/layout/orgChart1"/>
    <dgm:cxn modelId="{529472F1-FB49-41B6-B84E-952E3B3AAE92}" type="presOf" srcId="{38E22156-5729-4C9D-9E72-C19FB11677EA}" destId="{6EEF7594-F420-4EB8-A095-A67E45D18774}" srcOrd="1" destOrd="0" presId="urn:microsoft.com/office/officeart/2005/8/layout/orgChart1"/>
    <dgm:cxn modelId="{395B001E-23BD-49D9-A821-105C612B5AA3}" type="presOf" srcId="{9189B78B-93BA-4C4D-BC1F-F4B5639B6C83}" destId="{C34A5987-7B8E-4A4D-8AC6-17834F04F168}" srcOrd="0" destOrd="0" presId="urn:microsoft.com/office/officeart/2005/8/layout/orgChart1"/>
    <dgm:cxn modelId="{ED23B478-DC7B-4F5F-953A-D0D3BA530560}" type="presOf" srcId="{13390156-69AA-4E8D-80CE-CF37C859A8B4}" destId="{EF04A169-4B18-4BFA-B636-3B83E5B27856}" srcOrd="0" destOrd="0" presId="urn:microsoft.com/office/officeart/2005/8/layout/orgChart1"/>
    <dgm:cxn modelId="{0392FE38-12A1-4CFE-8FF0-E3A8D2AA5051}" type="presOf" srcId="{1D92E96B-B45C-4A41-A6A2-6634E16FECA5}" destId="{E7BCD5A9-FCFB-4522-808F-3916F1833025}" srcOrd="0" destOrd="0" presId="urn:microsoft.com/office/officeart/2005/8/layout/orgChart1"/>
    <dgm:cxn modelId="{28189B08-BDA0-4C30-AB44-AE64D73114BE}" type="presOf" srcId="{724CBF2C-163A-4D48-9458-BFE6B9119044}" destId="{AA5D512D-6305-4A33-89D1-9DFEB2505EB1}" srcOrd="1" destOrd="0" presId="urn:microsoft.com/office/officeart/2005/8/layout/orgChart1"/>
    <dgm:cxn modelId="{D9528432-08C2-41A6-A5DA-9C1F055F4EC2}" srcId="{83AB83CC-76A5-4962-89DA-7B99D99FD709}" destId="{38E22156-5729-4C9D-9E72-C19FB11677EA}" srcOrd="1" destOrd="0" parTransId="{8FEC3E20-4189-4CA0-8DF3-D8866E04E296}" sibTransId="{345060CA-B31F-40E5-8659-A2D8CDEA67C4}"/>
    <dgm:cxn modelId="{D9036137-0BE5-4774-84DC-F1CAE2B90BC6}" type="presOf" srcId="{7C0F7FCD-06F4-4C98-B258-C77F4552CC63}" destId="{F14D0AD6-8CE0-4FE4-94E9-46E8147008C7}" srcOrd="1" destOrd="0" presId="urn:microsoft.com/office/officeart/2005/8/layout/orgChart1"/>
    <dgm:cxn modelId="{95A652BD-37AA-4F82-80E9-29C78C6B3BE5}" srcId="{724CBF2C-163A-4D48-9458-BFE6B9119044}" destId="{D97461FD-5A43-41C7-85D5-EF7B62F8BA3A}" srcOrd="0" destOrd="0" parTransId="{7AC2A47E-F407-4B81-8399-9A57C6A69E88}" sibTransId="{F7BBE176-93E3-4F0E-AC32-BD6537C1DD22}"/>
    <dgm:cxn modelId="{8D58FF59-7F85-4A54-AC88-2CB2345640E6}" type="presOf" srcId="{9EECE276-B1A8-47FE-ABD2-A5D452F23043}" destId="{0652CECF-0E86-4BEB-8910-95F34F9A0120}" srcOrd="1" destOrd="0" presId="urn:microsoft.com/office/officeart/2005/8/layout/orgChart1"/>
    <dgm:cxn modelId="{A9B46ACF-A58E-41C0-A56C-EAC4D1222EAA}" type="presOf" srcId="{38E22156-5729-4C9D-9E72-C19FB11677EA}" destId="{DAC74397-5746-4501-9CB1-33BE13975DC7}" srcOrd="0" destOrd="0" presId="urn:microsoft.com/office/officeart/2005/8/layout/orgChart1"/>
    <dgm:cxn modelId="{FBA9CF2F-5083-4A0F-85C0-182E8B28FDFF}" type="presOf" srcId="{02783934-B3D1-4A07-A3A1-F89DE28FCABF}" destId="{8923E165-D47A-40FF-ADEC-333F451ECDFC}" srcOrd="0" destOrd="0" presId="urn:microsoft.com/office/officeart/2005/8/layout/orgChart1"/>
    <dgm:cxn modelId="{03B33DBC-0F11-47C5-BAB6-993E29E5A599}" type="presOf" srcId="{E22833A3-6BBA-4F43-9EFD-5E9B270399FE}" destId="{682AC50C-2BAB-48C1-A666-27179A01C9EB}" srcOrd="0" destOrd="0" presId="urn:microsoft.com/office/officeart/2005/8/layout/orgChart1"/>
    <dgm:cxn modelId="{B867D08D-3FCB-4DF9-BAB6-1FF91D6903B7}" srcId="{724CBF2C-163A-4D48-9458-BFE6B9119044}" destId="{AFBD8CA3-667D-436E-95E7-BE9A3744821E}" srcOrd="2" destOrd="0" parTransId="{8F66894A-2771-4F16-A47A-B716EE1DC2B4}" sibTransId="{CBEC4242-F380-438B-A1D2-77949DDC8544}"/>
    <dgm:cxn modelId="{270F5F2E-AB5B-402B-9719-3DE144A7E31D}" type="presOf" srcId="{6584C08A-6741-4A54-BFDD-C4D520657FBC}" destId="{833CC41F-DEED-401E-9AF6-44408D1229DA}" srcOrd="0" destOrd="0" presId="urn:microsoft.com/office/officeart/2005/8/layout/orgChart1"/>
    <dgm:cxn modelId="{154E232A-4ABD-4741-99B9-9A3880AA12D3}" type="presOf" srcId="{C8D53971-BD61-40D6-88E4-26AE39F24032}" destId="{1D94633D-BF1C-4D3E-BB3C-7C8871FBB1D0}" srcOrd="1" destOrd="0" presId="urn:microsoft.com/office/officeart/2005/8/layout/orgChart1"/>
    <dgm:cxn modelId="{44E66345-6B9B-4227-AC09-4F9C42E2CFBC}" type="presOf" srcId="{D97461FD-5A43-41C7-85D5-EF7B62F8BA3A}" destId="{1EBDE0BB-4301-4C2D-B5B5-002749F7EA2D}" srcOrd="1" destOrd="0" presId="urn:microsoft.com/office/officeart/2005/8/layout/orgChart1"/>
    <dgm:cxn modelId="{8CD4923F-C403-4A97-A931-0A5DEC7E4362}" type="presOf" srcId="{32FD7388-47E3-4FAA-867A-53A639DF4E5F}" destId="{8441594E-A17F-4685-AFDA-AAF7FBD82EB4}" srcOrd="1" destOrd="0" presId="urn:microsoft.com/office/officeart/2005/8/layout/orgChart1"/>
    <dgm:cxn modelId="{01169D9D-3CAE-4CF4-8224-7652B2F48A68}" type="presOf" srcId="{9EECE276-B1A8-47FE-ABD2-A5D452F23043}" destId="{443C9BE1-7A92-4373-B3BE-2E97A607086D}" srcOrd="0" destOrd="0" presId="urn:microsoft.com/office/officeart/2005/8/layout/orgChart1"/>
    <dgm:cxn modelId="{026F346C-2313-4DD9-A31B-E839AED12BD7}" type="presOf" srcId="{AFBD8CA3-667D-436E-95E7-BE9A3744821E}" destId="{E205A9F3-F5E6-4ED9-B7DE-E6FDF16F00C5}" srcOrd="1" destOrd="0" presId="urn:microsoft.com/office/officeart/2005/8/layout/orgChart1"/>
    <dgm:cxn modelId="{62F934D6-A1B4-4107-A65B-DB47A462BF08}" type="presOf" srcId="{3A8DB722-3BA7-4E78-A2DD-C2A2F1001CE5}" destId="{2414EE74-4121-4035-B776-968A4BC2D0B2}" srcOrd="0" destOrd="0" presId="urn:microsoft.com/office/officeart/2005/8/layout/orgChart1"/>
    <dgm:cxn modelId="{8F5F537E-ED5F-4529-A951-49B189008426}" type="presOf" srcId="{32FD7388-47E3-4FAA-867A-53A639DF4E5F}" destId="{3219E9C4-F316-45DC-ADD3-AD4EF1DD799C}" srcOrd="0" destOrd="0" presId="urn:microsoft.com/office/officeart/2005/8/layout/orgChart1"/>
    <dgm:cxn modelId="{4899F984-ABF2-4B26-B3E4-377B1AE69D70}" srcId="{38E22156-5729-4C9D-9E72-C19FB11677EA}" destId="{889A3305-193D-419D-8BD4-D824342D04F7}" srcOrd="2" destOrd="0" parTransId="{77896719-0AB6-4D60-A724-9C9F413E9E73}" sibTransId="{90EA83F9-4FF7-4616-89DD-1452EFDE02D5}"/>
    <dgm:cxn modelId="{ED01AF97-568B-46D5-8193-C9B4779F4C31}" type="presOf" srcId="{41B77D7A-09DF-4F24-B2D9-32C7559016F6}" destId="{7420E807-373E-44BF-BBAD-749CC1131EFB}" srcOrd="0" destOrd="0" presId="urn:microsoft.com/office/officeart/2005/8/layout/orgChart1"/>
    <dgm:cxn modelId="{F3756458-33EA-4C00-8E2C-0DE240DBC2FA}" type="presOf" srcId="{FF91B185-4A91-4C52-8614-177ED9595265}" destId="{A44A2193-610E-4846-AAD8-862EE819EFA9}" srcOrd="0" destOrd="0" presId="urn:microsoft.com/office/officeart/2005/8/layout/orgChart1"/>
    <dgm:cxn modelId="{5B367BB8-DEA8-414E-AAE6-986426B495C6}" srcId="{83AB83CC-76A5-4962-89DA-7B99D99FD709}" destId="{724CBF2C-163A-4D48-9458-BFE6B9119044}" srcOrd="0" destOrd="0" parTransId="{41B77D7A-09DF-4F24-B2D9-32C7559016F6}" sibTransId="{63179ABE-3FFD-46A2-B372-A013976166A6}"/>
    <dgm:cxn modelId="{9295AED9-476B-44F7-BD98-31C4DB4C9C28}" type="presOf" srcId="{8FEC3E20-4189-4CA0-8DF3-D8866E04E296}" destId="{8A10F4CD-E442-4EF6-B223-7226DEC9FDA2}" srcOrd="0" destOrd="0" presId="urn:microsoft.com/office/officeart/2005/8/layout/orgChart1"/>
    <dgm:cxn modelId="{13305922-4F6B-41B8-929F-A779C9A54359}" srcId="{1D92E96B-B45C-4A41-A6A2-6634E16FECA5}" destId="{9189B78B-93BA-4C4D-BC1F-F4B5639B6C83}" srcOrd="0" destOrd="0" parTransId="{5BF7061B-FBB7-474F-9922-4F887B93391D}" sibTransId="{030A857A-0410-4A89-BF0C-E7B8672F0113}"/>
    <dgm:cxn modelId="{A1C709D6-2357-4458-AC7F-7EF4DBAFD009}" type="presOf" srcId="{8610884F-84B3-4C68-A841-49050413069A}" destId="{8A3744FD-94E6-4D2D-B549-DC916D6C13BD}" srcOrd="0" destOrd="0" presId="urn:microsoft.com/office/officeart/2005/8/layout/orgChart1"/>
    <dgm:cxn modelId="{162B065B-C0C2-4045-9F7F-6C9920DD4BDC}" type="presOf" srcId="{7AC2A47E-F407-4B81-8399-9A57C6A69E88}" destId="{090461AA-1884-4BFA-8CFA-6AD722B11080}" srcOrd="0" destOrd="0" presId="urn:microsoft.com/office/officeart/2005/8/layout/orgChart1"/>
    <dgm:cxn modelId="{23DC264C-CC25-4073-95CA-51EB0F66BA2C}" srcId="{1D92E96B-B45C-4A41-A6A2-6634E16FECA5}" destId="{32FD7388-47E3-4FAA-867A-53A639DF4E5F}" srcOrd="2" destOrd="0" parTransId="{3A8DB722-3BA7-4E78-A2DD-C2A2F1001CE5}" sibTransId="{D0502ED8-1803-4824-94C3-481FDF3511E5}"/>
    <dgm:cxn modelId="{7B8D647D-3BDD-42E4-A646-C8D8F70E49FF}" type="presOf" srcId="{5BF7061B-FBB7-474F-9922-4F887B93391D}" destId="{5103B130-52C3-42B8-A3D9-C61C40FBB801}" srcOrd="0" destOrd="0" presId="urn:microsoft.com/office/officeart/2005/8/layout/orgChart1"/>
    <dgm:cxn modelId="{4688773B-B415-4A2A-BDF2-93544D0A4983}" type="presOf" srcId="{77896719-0AB6-4D60-A724-9C9F413E9E73}" destId="{AD4A0F49-393A-4226-908B-95C60D6D2136}" srcOrd="0" destOrd="0" presId="urn:microsoft.com/office/officeart/2005/8/layout/orgChart1"/>
    <dgm:cxn modelId="{B8C8D721-CDB0-466C-AC28-8678B3A344A4}" srcId="{70B056F8-816C-40D3-BB7E-E5900770D2F2}" destId="{1D92E96B-B45C-4A41-A6A2-6634E16FECA5}" srcOrd="0" destOrd="0" parTransId="{A75CC3CE-26D2-4ECE-9FB5-A717511B6C54}" sibTransId="{7968C0F0-92B7-4F83-9F34-572AE5CC5C58}"/>
    <dgm:cxn modelId="{C48B8472-42FC-4099-82C2-050333771599}" srcId="{1D92E96B-B45C-4A41-A6A2-6634E16FECA5}" destId="{02783934-B3D1-4A07-A3A1-F89DE28FCABF}" srcOrd="4" destOrd="0" parTransId="{8610884F-84B3-4C68-A841-49050413069A}" sibTransId="{C31D2F59-9426-4B22-9EB7-DFE79E7838F8}"/>
    <dgm:cxn modelId="{B4BD6B6E-ED9A-4CB6-B566-993AD86BA132}" srcId="{1D92E96B-B45C-4A41-A6A2-6634E16FECA5}" destId="{9EECE276-B1A8-47FE-ABD2-A5D452F23043}" srcOrd="1" destOrd="0" parTransId="{6584C08A-6741-4A54-BFDD-C4D520657FBC}" sibTransId="{50778AFB-279A-45D9-91D2-FD26A96DA5C3}"/>
    <dgm:cxn modelId="{6340C338-C24C-4ACF-B7CB-2A20474C9E6E}" type="presOf" srcId="{70B056F8-816C-40D3-BB7E-E5900770D2F2}" destId="{F8161DFE-BF02-4385-B636-29DAB0B629FF}" srcOrd="0" destOrd="0" presId="urn:microsoft.com/office/officeart/2005/8/layout/orgChart1"/>
    <dgm:cxn modelId="{822AF204-4D5F-463D-8612-35152AF9578B}" type="presOf" srcId="{AFBD8CA3-667D-436E-95E7-BE9A3744821E}" destId="{16744C8E-FA11-4434-A0F5-28CCA78209CA}" srcOrd="0" destOrd="0" presId="urn:microsoft.com/office/officeart/2005/8/layout/orgChart1"/>
    <dgm:cxn modelId="{128A8B7C-6E51-48E1-907A-288321B197AA}" type="presOf" srcId="{9189B78B-93BA-4C4D-BC1F-F4B5639B6C83}" destId="{39BEBD9D-7A66-4CE0-A930-3B2305618F60}" srcOrd="1" destOrd="0" presId="urn:microsoft.com/office/officeart/2005/8/layout/orgChart1"/>
    <dgm:cxn modelId="{6DC3A729-FF3F-4F01-9278-CFC256E65CDA}" type="presOf" srcId="{8F66894A-2771-4F16-A47A-B716EE1DC2B4}" destId="{7FB7BB51-C2BA-4845-8F35-D2E0A6245A9E}" srcOrd="0" destOrd="0" presId="urn:microsoft.com/office/officeart/2005/8/layout/orgChart1"/>
    <dgm:cxn modelId="{4E5CC56D-5344-47D3-8C56-7C6FAF3FC208}" type="presOf" srcId="{5B2368E4-0189-41BB-91B2-51AC7F64C948}" destId="{C5B37110-FB1A-48E7-8884-1C497FDE142E}" srcOrd="0" destOrd="0" presId="urn:microsoft.com/office/officeart/2005/8/layout/orgChart1"/>
    <dgm:cxn modelId="{B7F283AA-37C1-42EC-92FD-EE7DB3DC7AE6}" type="presOf" srcId="{1D92E96B-B45C-4A41-A6A2-6634E16FECA5}" destId="{6A03095E-C83F-40E2-A30B-2F2EE23D3E3D}" srcOrd="1" destOrd="0" presId="urn:microsoft.com/office/officeart/2005/8/layout/orgChart1"/>
    <dgm:cxn modelId="{F3257234-B6E6-4260-A505-672B7C9FA04E}" type="presOf" srcId="{C8D53971-BD61-40D6-88E4-26AE39F24032}" destId="{4406F00D-5856-4156-A63C-94852B5AF49C}" srcOrd="0" destOrd="0" presId="urn:microsoft.com/office/officeart/2005/8/layout/orgChart1"/>
    <dgm:cxn modelId="{7940C684-089F-469E-931C-A3BDE473139A}" srcId="{38E22156-5729-4C9D-9E72-C19FB11677EA}" destId="{7C0F7FCD-06F4-4C98-B258-C77F4552CC63}" srcOrd="1" destOrd="0" parTransId="{6025FA55-7F09-4EE7-A444-3DEAB1A27534}" sibTransId="{636A5446-7FE8-45F8-9A96-8A86034BBCB0}"/>
    <dgm:cxn modelId="{879548E5-B98B-4880-BC47-032584C5ED50}" type="presOf" srcId="{7C0F7FCD-06F4-4C98-B258-C77F4552CC63}" destId="{9D867A8F-C343-47D8-B27F-29E52161B4E6}" srcOrd="0" destOrd="0" presId="urn:microsoft.com/office/officeart/2005/8/layout/orgChart1"/>
    <dgm:cxn modelId="{121CDE86-ACD9-481C-98E7-DD0F2A5BEC91}" srcId="{70B056F8-816C-40D3-BB7E-E5900770D2F2}" destId="{83AB83CC-76A5-4962-89DA-7B99D99FD709}" srcOrd="1" destOrd="0" parTransId="{A4A42FA9-869A-4B1F-A827-C221EBD94A62}" sibTransId="{30C5CF32-8E85-4BE8-8466-4CE37C2494CB}"/>
    <dgm:cxn modelId="{50E2AF2C-0D9A-419C-A87F-18205534465B}" type="presOf" srcId="{724CBF2C-163A-4D48-9458-BFE6B9119044}" destId="{BF419239-EE79-4049-98E4-C5F4541EFE6A}" srcOrd="0" destOrd="0" presId="urn:microsoft.com/office/officeart/2005/8/layout/orgChart1"/>
    <dgm:cxn modelId="{6048017E-7F0B-451A-955C-7E99FE0EF4DD}" srcId="{1D92E96B-B45C-4A41-A6A2-6634E16FECA5}" destId="{FF91B185-4A91-4C52-8614-177ED9595265}" srcOrd="3" destOrd="0" parTransId="{13390156-69AA-4E8D-80CE-CF37C859A8B4}" sibTransId="{6CFDE5E6-86D7-431B-8F7D-AF14CADC12E6}"/>
    <dgm:cxn modelId="{B0C26CAB-3860-4EDD-B008-BF56B136444D}" srcId="{724CBF2C-163A-4D48-9458-BFE6B9119044}" destId="{DF3F3CA0-A071-4650-9E21-FA89E1F7AC42}" srcOrd="1" destOrd="0" parTransId="{5B2368E4-0189-41BB-91B2-51AC7F64C948}" sibTransId="{5B207B7F-16D0-40F8-B5A0-3EF466C4D81C}"/>
    <dgm:cxn modelId="{E180D272-F5B7-4FAD-BD78-DBE0F644BD5C}" type="presOf" srcId="{D97461FD-5A43-41C7-85D5-EF7B62F8BA3A}" destId="{90FED6D5-4CC4-4845-8965-3BAB144B66FA}" srcOrd="0" destOrd="0" presId="urn:microsoft.com/office/officeart/2005/8/layout/orgChart1"/>
    <dgm:cxn modelId="{EBBADC3D-F3FA-40E1-A123-F1450B1EE590}" type="presOf" srcId="{889A3305-193D-419D-8BD4-D824342D04F7}" destId="{7204D6D9-6ED2-42BB-AA0E-1E4B51C745A3}" srcOrd="0" destOrd="0" presId="urn:microsoft.com/office/officeart/2005/8/layout/orgChart1"/>
    <dgm:cxn modelId="{9B4CC148-3673-48A9-B190-A6B819555DE5}" type="presParOf" srcId="{F8161DFE-BF02-4385-B636-29DAB0B629FF}" destId="{1F66FD96-7820-433A-A791-BC869E18A502}" srcOrd="0" destOrd="0" presId="urn:microsoft.com/office/officeart/2005/8/layout/orgChart1"/>
    <dgm:cxn modelId="{65DBCA54-912F-4647-90D8-EF0358E56A2C}" type="presParOf" srcId="{1F66FD96-7820-433A-A791-BC869E18A502}" destId="{885A9B33-A872-462C-8FE6-2A020E288F3F}" srcOrd="0" destOrd="0" presId="urn:microsoft.com/office/officeart/2005/8/layout/orgChart1"/>
    <dgm:cxn modelId="{CF610FB3-F4B8-45DB-BCF9-4C43E598A44C}" type="presParOf" srcId="{885A9B33-A872-462C-8FE6-2A020E288F3F}" destId="{E7BCD5A9-FCFB-4522-808F-3916F1833025}" srcOrd="0" destOrd="0" presId="urn:microsoft.com/office/officeart/2005/8/layout/orgChart1"/>
    <dgm:cxn modelId="{BD0958C9-F975-4D9F-AA2A-10D02EF7FCA3}" type="presParOf" srcId="{885A9B33-A872-462C-8FE6-2A020E288F3F}" destId="{6A03095E-C83F-40E2-A30B-2F2EE23D3E3D}" srcOrd="1" destOrd="0" presId="urn:microsoft.com/office/officeart/2005/8/layout/orgChart1"/>
    <dgm:cxn modelId="{511356BB-1A1B-4FD2-866A-ECA78FD93942}" type="presParOf" srcId="{1F66FD96-7820-433A-A791-BC869E18A502}" destId="{88CEF3A1-B026-4226-9D3C-963C59B26F04}" srcOrd="1" destOrd="0" presId="urn:microsoft.com/office/officeart/2005/8/layout/orgChart1"/>
    <dgm:cxn modelId="{0CE44DFC-C9B3-4989-9661-B92D241D2CEF}" type="presParOf" srcId="{1F66FD96-7820-433A-A791-BC869E18A502}" destId="{A13EC3BD-8D7B-4C20-AE9F-5EBAA384BE72}" srcOrd="2" destOrd="0" presId="urn:microsoft.com/office/officeart/2005/8/layout/orgChart1"/>
    <dgm:cxn modelId="{060A596C-791B-4858-AE09-447BD7815F35}" type="presParOf" srcId="{A13EC3BD-8D7B-4C20-AE9F-5EBAA384BE72}" destId="{5103B130-52C3-42B8-A3D9-C61C40FBB801}" srcOrd="0" destOrd="0" presId="urn:microsoft.com/office/officeart/2005/8/layout/orgChart1"/>
    <dgm:cxn modelId="{9A614B53-E67E-4211-9258-6218FAB7B1EB}" type="presParOf" srcId="{A13EC3BD-8D7B-4C20-AE9F-5EBAA384BE72}" destId="{789F6C4A-0502-4813-8068-9B6AD9805621}" srcOrd="1" destOrd="0" presId="urn:microsoft.com/office/officeart/2005/8/layout/orgChart1"/>
    <dgm:cxn modelId="{C549C3AE-2AC5-4BBC-8A53-0442655685D8}" type="presParOf" srcId="{789F6C4A-0502-4813-8068-9B6AD9805621}" destId="{637C670E-C4DD-48C8-8E85-73F5AA53C20D}" srcOrd="0" destOrd="0" presId="urn:microsoft.com/office/officeart/2005/8/layout/orgChart1"/>
    <dgm:cxn modelId="{350772B6-BC7E-483A-9CF2-8D72656CDD44}" type="presParOf" srcId="{637C670E-C4DD-48C8-8E85-73F5AA53C20D}" destId="{C34A5987-7B8E-4A4D-8AC6-17834F04F168}" srcOrd="0" destOrd="0" presId="urn:microsoft.com/office/officeart/2005/8/layout/orgChart1"/>
    <dgm:cxn modelId="{20D2E721-114C-444D-9D92-41C139DE6CA3}" type="presParOf" srcId="{637C670E-C4DD-48C8-8E85-73F5AA53C20D}" destId="{39BEBD9D-7A66-4CE0-A930-3B2305618F60}" srcOrd="1" destOrd="0" presId="urn:microsoft.com/office/officeart/2005/8/layout/orgChart1"/>
    <dgm:cxn modelId="{82333DD1-7793-4339-AB0C-1776F31B56BB}" type="presParOf" srcId="{789F6C4A-0502-4813-8068-9B6AD9805621}" destId="{2BF800EC-52D2-4E39-9AC6-8B31E6515DED}" srcOrd="1" destOrd="0" presId="urn:microsoft.com/office/officeart/2005/8/layout/orgChart1"/>
    <dgm:cxn modelId="{C5BD8258-5A13-4728-B278-67A33F7D586F}" type="presParOf" srcId="{789F6C4A-0502-4813-8068-9B6AD9805621}" destId="{9115048B-5794-46EF-AC01-89EAE7BD5656}" srcOrd="2" destOrd="0" presId="urn:microsoft.com/office/officeart/2005/8/layout/orgChart1"/>
    <dgm:cxn modelId="{6C2F0250-F5B9-4A2C-990A-347B68293A68}" type="presParOf" srcId="{A13EC3BD-8D7B-4C20-AE9F-5EBAA384BE72}" destId="{833CC41F-DEED-401E-9AF6-44408D1229DA}" srcOrd="2" destOrd="0" presId="urn:microsoft.com/office/officeart/2005/8/layout/orgChart1"/>
    <dgm:cxn modelId="{5ACAFDF9-0246-4F12-91E0-3EC8B88F653E}" type="presParOf" srcId="{A13EC3BD-8D7B-4C20-AE9F-5EBAA384BE72}" destId="{BB6ADC72-EB86-408F-9C59-80A353DBE379}" srcOrd="3" destOrd="0" presId="urn:microsoft.com/office/officeart/2005/8/layout/orgChart1"/>
    <dgm:cxn modelId="{C5F678C6-5450-4EE0-B260-574892EE29CC}" type="presParOf" srcId="{BB6ADC72-EB86-408F-9C59-80A353DBE379}" destId="{61B0EEA6-0EC0-449C-B80E-B3E9B542C373}" srcOrd="0" destOrd="0" presId="urn:microsoft.com/office/officeart/2005/8/layout/orgChart1"/>
    <dgm:cxn modelId="{CDCA0694-B3F7-4169-B0A5-007D3BA93808}" type="presParOf" srcId="{61B0EEA6-0EC0-449C-B80E-B3E9B542C373}" destId="{443C9BE1-7A92-4373-B3BE-2E97A607086D}" srcOrd="0" destOrd="0" presId="urn:microsoft.com/office/officeart/2005/8/layout/orgChart1"/>
    <dgm:cxn modelId="{31F1225D-31F2-45BA-BA24-929CB07B90FB}" type="presParOf" srcId="{61B0EEA6-0EC0-449C-B80E-B3E9B542C373}" destId="{0652CECF-0E86-4BEB-8910-95F34F9A0120}" srcOrd="1" destOrd="0" presId="urn:microsoft.com/office/officeart/2005/8/layout/orgChart1"/>
    <dgm:cxn modelId="{0D3AD3AD-4081-4C79-AE3E-ACBE832CB667}" type="presParOf" srcId="{BB6ADC72-EB86-408F-9C59-80A353DBE379}" destId="{266ADDD8-A055-4D5F-AE78-DDC8A99A6E99}" srcOrd="1" destOrd="0" presId="urn:microsoft.com/office/officeart/2005/8/layout/orgChart1"/>
    <dgm:cxn modelId="{6233BCE0-31A7-4358-9D95-77C861F895F1}" type="presParOf" srcId="{BB6ADC72-EB86-408F-9C59-80A353DBE379}" destId="{5CD7A35E-4955-469F-A2D0-482191F7342E}" srcOrd="2" destOrd="0" presId="urn:microsoft.com/office/officeart/2005/8/layout/orgChart1"/>
    <dgm:cxn modelId="{B59B715C-2D53-45DE-AD84-28DE5158FBF0}" type="presParOf" srcId="{A13EC3BD-8D7B-4C20-AE9F-5EBAA384BE72}" destId="{2414EE74-4121-4035-B776-968A4BC2D0B2}" srcOrd="4" destOrd="0" presId="urn:microsoft.com/office/officeart/2005/8/layout/orgChart1"/>
    <dgm:cxn modelId="{5932E494-30CB-4DA0-80BE-A175EE40444B}" type="presParOf" srcId="{A13EC3BD-8D7B-4C20-AE9F-5EBAA384BE72}" destId="{7105B653-216C-4C96-8EB7-D39301BBEDBA}" srcOrd="5" destOrd="0" presId="urn:microsoft.com/office/officeart/2005/8/layout/orgChart1"/>
    <dgm:cxn modelId="{C65E9E52-AE3E-4319-8042-EBFBD0A73F11}" type="presParOf" srcId="{7105B653-216C-4C96-8EB7-D39301BBEDBA}" destId="{E379E490-33E8-4B19-95D6-7C75C15E2B53}" srcOrd="0" destOrd="0" presId="urn:microsoft.com/office/officeart/2005/8/layout/orgChart1"/>
    <dgm:cxn modelId="{6A811229-A566-4500-B595-4D4778E453AA}" type="presParOf" srcId="{E379E490-33E8-4B19-95D6-7C75C15E2B53}" destId="{3219E9C4-F316-45DC-ADD3-AD4EF1DD799C}" srcOrd="0" destOrd="0" presId="urn:microsoft.com/office/officeart/2005/8/layout/orgChart1"/>
    <dgm:cxn modelId="{988D1E7D-D536-4F36-9202-783CC19D7E47}" type="presParOf" srcId="{E379E490-33E8-4B19-95D6-7C75C15E2B53}" destId="{8441594E-A17F-4685-AFDA-AAF7FBD82EB4}" srcOrd="1" destOrd="0" presId="urn:microsoft.com/office/officeart/2005/8/layout/orgChart1"/>
    <dgm:cxn modelId="{67C001F0-AC36-4958-B6DA-90567C14EDF7}" type="presParOf" srcId="{7105B653-216C-4C96-8EB7-D39301BBEDBA}" destId="{B05F97E5-DA34-4E12-8089-7AEF9816A487}" srcOrd="1" destOrd="0" presId="urn:microsoft.com/office/officeart/2005/8/layout/orgChart1"/>
    <dgm:cxn modelId="{B4B2CB0D-A8E9-46CB-8AC4-90AE2F022002}" type="presParOf" srcId="{7105B653-216C-4C96-8EB7-D39301BBEDBA}" destId="{6E3D4D04-9C42-487C-829A-E94C404D6B0C}" srcOrd="2" destOrd="0" presId="urn:microsoft.com/office/officeart/2005/8/layout/orgChart1"/>
    <dgm:cxn modelId="{F4FF2A94-8016-40E6-997F-A3A438D52C8E}" type="presParOf" srcId="{A13EC3BD-8D7B-4C20-AE9F-5EBAA384BE72}" destId="{EF04A169-4B18-4BFA-B636-3B83E5B27856}" srcOrd="6" destOrd="0" presId="urn:microsoft.com/office/officeart/2005/8/layout/orgChart1"/>
    <dgm:cxn modelId="{FF410456-4852-459C-A92B-793E68BDAED7}" type="presParOf" srcId="{A13EC3BD-8D7B-4C20-AE9F-5EBAA384BE72}" destId="{1B7675E9-6860-4E4E-92A4-3988CB6094D8}" srcOrd="7" destOrd="0" presId="urn:microsoft.com/office/officeart/2005/8/layout/orgChart1"/>
    <dgm:cxn modelId="{ADB7866F-A6BF-481B-8F61-01949CC085EA}" type="presParOf" srcId="{1B7675E9-6860-4E4E-92A4-3988CB6094D8}" destId="{5D7A7A51-DD85-4BF3-9701-4A4BD7EB0EB2}" srcOrd="0" destOrd="0" presId="urn:microsoft.com/office/officeart/2005/8/layout/orgChart1"/>
    <dgm:cxn modelId="{541AE1E8-6D6F-4D32-A12C-98121781AF1D}" type="presParOf" srcId="{5D7A7A51-DD85-4BF3-9701-4A4BD7EB0EB2}" destId="{A44A2193-610E-4846-AAD8-862EE819EFA9}" srcOrd="0" destOrd="0" presId="urn:microsoft.com/office/officeart/2005/8/layout/orgChart1"/>
    <dgm:cxn modelId="{3A6998D7-0AB4-4557-8F18-4EC4DA73ED8E}" type="presParOf" srcId="{5D7A7A51-DD85-4BF3-9701-4A4BD7EB0EB2}" destId="{EC16D5A1-F4A7-497F-B683-51BD72E8A6EA}" srcOrd="1" destOrd="0" presId="urn:microsoft.com/office/officeart/2005/8/layout/orgChart1"/>
    <dgm:cxn modelId="{ECADACFF-1C03-47FF-A5E2-E9621A1731D3}" type="presParOf" srcId="{1B7675E9-6860-4E4E-92A4-3988CB6094D8}" destId="{DF850832-B747-4551-BDD5-DB23436C5EF0}" srcOrd="1" destOrd="0" presId="urn:microsoft.com/office/officeart/2005/8/layout/orgChart1"/>
    <dgm:cxn modelId="{A2F648AD-2281-4A96-8ED8-D202F146FB5F}" type="presParOf" srcId="{1B7675E9-6860-4E4E-92A4-3988CB6094D8}" destId="{38D6335A-3C06-4CF1-9100-7F4C99E1451F}" srcOrd="2" destOrd="0" presId="urn:microsoft.com/office/officeart/2005/8/layout/orgChart1"/>
    <dgm:cxn modelId="{AB4C8DFC-F4E2-401D-9CBB-37DB5D6B25AA}" type="presParOf" srcId="{A13EC3BD-8D7B-4C20-AE9F-5EBAA384BE72}" destId="{8A3744FD-94E6-4D2D-B549-DC916D6C13BD}" srcOrd="8" destOrd="0" presId="urn:microsoft.com/office/officeart/2005/8/layout/orgChart1"/>
    <dgm:cxn modelId="{21D9831A-208F-47B2-85E2-17D712B372AD}" type="presParOf" srcId="{A13EC3BD-8D7B-4C20-AE9F-5EBAA384BE72}" destId="{E3ABE652-DC45-41F1-AEC5-4CC412F163B6}" srcOrd="9" destOrd="0" presId="urn:microsoft.com/office/officeart/2005/8/layout/orgChart1"/>
    <dgm:cxn modelId="{E495BF21-FA6A-4A1E-B27A-B27655123ECE}" type="presParOf" srcId="{E3ABE652-DC45-41F1-AEC5-4CC412F163B6}" destId="{18BC1AA4-FC26-4247-A609-B3145C2C9387}" srcOrd="0" destOrd="0" presId="urn:microsoft.com/office/officeart/2005/8/layout/orgChart1"/>
    <dgm:cxn modelId="{11B45D48-3967-4635-BDFF-4B3471A4A84A}" type="presParOf" srcId="{18BC1AA4-FC26-4247-A609-B3145C2C9387}" destId="{8923E165-D47A-40FF-ADEC-333F451ECDFC}" srcOrd="0" destOrd="0" presId="urn:microsoft.com/office/officeart/2005/8/layout/orgChart1"/>
    <dgm:cxn modelId="{2FDFC8F9-7785-47A6-BE97-3D7AD00946F5}" type="presParOf" srcId="{18BC1AA4-FC26-4247-A609-B3145C2C9387}" destId="{4FB5500E-87D2-4782-A9D6-5D049C4CE330}" srcOrd="1" destOrd="0" presId="urn:microsoft.com/office/officeart/2005/8/layout/orgChart1"/>
    <dgm:cxn modelId="{1CB7D3EF-CF57-46B4-A4A9-0A9257AFC9C9}" type="presParOf" srcId="{E3ABE652-DC45-41F1-AEC5-4CC412F163B6}" destId="{572DAE6B-5B73-4D91-AC00-7132A5C0C8CB}" srcOrd="1" destOrd="0" presId="urn:microsoft.com/office/officeart/2005/8/layout/orgChart1"/>
    <dgm:cxn modelId="{3CBE5D9D-4A13-436A-AFF3-6B400D3DF17D}" type="presParOf" srcId="{E3ABE652-DC45-41F1-AEC5-4CC412F163B6}" destId="{A372E02F-9C3F-4596-863D-25B920E45F1B}" srcOrd="2" destOrd="0" presId="urn:microsoft.com/office/officeart/2005/8/layout/orgChart1"/>
    <dgm:cxn modelId="{55AA900F-B837-4A2B-83C8-D7F309D96A57}" type="presParOf" srcId="{F8161DFE-BF02-4385-B636-29DAB0B629FF}" destId="{D336F7F7-329E-4FDC-AB00-EDE2A33AEFAD}" srcOrd="1" destOrd="0" presId="urn:microsoft.com/office/officeart/2005/8/layout/orgChart1"/>
    <dgm:cxn modelId="{4F8AC4E9-F422-421C-AC02-04D65001F8AB}" type="presParOf" srcId="{D336F7F7-329E-4FDC-AB00-EDE2A33AEFAD}" destId="{8CDE3425-D55E-4601-ADDC-03DC13F1E51C}" srcOrd="0" destOrd="0" presId="urn:microsoft.com/office/officeart/2005/8/layout/orgChart1"/>
    <dgm:cxn modelId="{A2A3662B-9A65-46A5-8E3E-B860BAD15FA2}" type="presParOf" srcId="{8CDE3425-D55E-4601-ADDC-03DC13F1E51C}" destId="{6CB6EFDD-5FE6-491C-A982-1C8734293196}" srcOrd="0" destOrd="0" presId="urn:microsoft.com/office/officeart/2005/8/layout/orgChart1"/>
    <dgm:cxn modelId="{5D98B157-B71E-44FC-A87F-6EE86A1937E2}" type="presParOf" srcId="{8CDE3425-D55E-4601-ADDC-03DC13F1E51C}" destId="{6E497F42-5C1C-408E-9BF3-F393C86C3DBA}" srcOrd="1" destOrd="0" presId="urn:microsoft.com/office/officeart/2005/8/layout/orgChart1"/>
    <dgm:cxn modelId="{C397317B-506F-4CDC-8A53-97BDA5C7481B}" type="presParOf" srcId="{D336F7F7-329E-4FDC-AB00-EDE2A33AEFAD}" destId="{C965454E-73ED-4BB8-8998-E5093F3C9C95}" srcOrd="1" destOrd="0" presId="urn:microsoft.com/office/officeart/2005/8/layout/orgChart1"/>
    <dgm:cxn modelId="{A241ECC8-B78A-40F5-930F-154FD1AE899B}" type="presParOf" srcId="{D336F7F7-329E-4FDC-AB00-EDE2A33AEFAD}" destId="{C4F3A14A-06F0-4478-8A42-DDB6E7E6D769}" srcOrd="2" destOrd="0" presId="urn:microsoft.com/office/officeart/2005/8/layout/orgChart1"/>
    <dgm:cxn modelId="{9A5FAA9F-04ED-42DE-90F5-7BFD6AAC281A}" type="presParOf" srcId="{C4F3A14A-06F0-4478-8A42-DDB6E7E6D769}" destId="{7420E807-373E-44BF-BBAD-749CC1131EFB}" srcOrd="0" destOrd="0" presId="urn:microsoft.com/office/officeart/2005/8/layout/orgChart1"/>
    <dgm:cxn modelId="{E244A01E-74AC-4DC4-817F-608913071938}" type="presParOf" srcId="{C4F3A14A-06F0-4478-8A42-DDB6E7E6D769}" destId="{C8C53B84-91D8-4837-A96C-838DFF7F658C}" srcOrd="1" destOrd="0" presId="urn:microsoft.com/office/officeart/2005/8/layout/orgChart1"/>
    <dgm:cxn modelId="{E43ADE7F-DA8B-420D-97DA-10790C6AE37A}" type="presParOf" srcId="{C8C53B84-91D8-4837-A96C-838DFF7F658C}" destId="{2816A5DB-DF81-4468-A3CB-F399D5FBCE90}" srcOrd="0" destOrd="0" presId="urn:microsoft.com/office/officeart/2005/8/layout/orgChart1"/>
    <dgm:cxn modelId="{781E2FC5-04A9-4B8B-AACA-12B1344E7511}" type="presParOf" srcId="{2816A5DB-DF81-4468-A3CB-F399D5FBCE90}" destId="{BF419239-EE79-4049-98E4-C5F4541EFE6A}" srcOrd="0" destOrd="0" presId="urn:microsoft.com/office/officeart/2005/8/layout/orgChart1"/>
    <dgm:cxn modelId="{A9B7921A-DAE2-4E3C-913B-6A35B90FCF0C}" type="presParOf" srcId="{2816A5DB-DF81-4468-A3CB-F399D5FBCE90}" destId="{AA5D512D-6305-4A33-89D1-9DFEB2505EB1}" srcOrd="1" destOrd="0" presId="urn:microsoft.com/office/officeart/2005/8/layout/orgChart1"/>
    <dgm:cxn modelId="{9C9255D4-7452-444D-9A51-B18B2179B8F1}" type="presParOf" srcId="{C8C53B84-91D8-4837-A96C-838DFF7F658C}" destId="{A1D9F024-BDB0-401E-AA76-8C063C13EAE7}" srcOrd="1" destOrd="0" presId="urn:microsoft.com/office/officeart/2005/8/layout/orgChart1"/>
    <dgm:cxn modelId="{A08E5F4C-FBEA-4F1F-BB84-25713F2979F7}" type="presParOf" srcId="{C8C53B84-91D8-4837-A96C-838DFF7F658C}" destId="{F965C2DF-96ED-4013-9950-E408256486BB}" srcOrd="2" destOrd="0" presId="urn:microsoft.com/office/officeart/2005/8/layout/orgChart1"/>
    <dgm:cxn modelId="{F97F9BB4-7627-4F8B-830F-9D8B27ECA656}" type="presParOf" srcId="{F965C2DF-96ED-4013-9950-E408256486BB}" destId="{090461AA-1884-4BFA-8CFA-6AD722B11080}" srcOrd="0" destOrd="0" presId="urn:microsoft.com/office/officeart/2005/8/layout/orgChart1"/>
    <dgm:cxn modelId="{66E1D0B1-B463-485E-B2D5-AD08A301C219}" type="presParOf" srcId="{F965C2DF-96ED-4013-9950-E408256486BB}" destId="{1731D0C8-8F54-4FF1-9B14-9A273F0803D8}" srcOrd="1" destOrd="0" presId="urn:microsoft.com/office/officeart/2005/8/layout/orgChart1"/>
    <dgm:cxn modelId="{A5770693-7685-475B-BB90-95D304C5D303}" type="presParOf" srcId="{1731D0C8-8F54-4FF1-9B14-9A273F0803D8}" destId="{BAC4F06E-D78C-437E-B810-4AB61EFE9BDF}" srcOrd="0" destOrd="0" presId="urn:microsoft.com/office/officeart/2005/8/layout/orgChart1"/>
    <dgm:cxn modelId="{C0720D8B-388A-49C5-B412-38874EB5BC77}" type="presParOf" srcId="{BAC4F06E-D78C-437E-B810-4AB61EFE9BDF}" destId="{90FED6D5-4CC4-4845-8965-3BAB144B66FA}" srcOrd="0" destOrd="0" presId="urn:microsoft.com/office/officeart/2005/8/layout/orgChart1"/>
    <dgm:cxn modelId="{7DDEEED5-6C4B-4CD9-A305-759694A79C1A}" type="presParOf" srcId="{BAC4F06E-D78C-437E-B810-4AB61EFE9BDF}" destId="{1EBDE0BB-4301-4C2D-B5B5-002749F7EA2D}" srcOrd="1" destOrd="0" presId="urn:microsoft.com/office/officeart/2005/8/layout/orgChart1"/>
    <dgm:cxn modelId="{C1AA196A-17DD-4FA3-9B25-F2F08BD353A4}" type="presParOf" srcId="{1731D0C8-8F54-4FF1-9B14-9A273F0803D8}" destId="{3296E729-ED71-4DD0-9F32-CC996ECD9952}" srcOrd="1" destOrd="0" presId="urn:microsoft.com/office/officeart/2005/8/layout/orgChart1"/>
    <dgm:cxn modelId="{765531CE-66C8-4DCC-8810-46D91C76543B}" type="presParOf" srcId="{1731D0C8-8F54-4FF1-9B14-9A273F0803D8}" destId="{3D167E3A-F069-4BE7-9B57-AAD182883580}" srcOrd="2" destOrd="0" presId="urn:microsoft.com/office/officeart/2005/8/layout/orgChart1"/>
    <dgm:cxn modelId="{5D3139FB-3B2D-4B50-9902-C5CC9F28B048}" type="presParOf" srcId="{F965C2DF-96ED-4013-9950-E408256486BB}" destId="{C5B37110-FB1A-48E7-8884-1C497FDE142E}" srcOrd="2" destOrd="0" presId="urn:microsoft.com/office/officeart/2005/8/layout/orgChart1"/>
    <dgm:cxn modelId="{D92A88B6-740C-4231-8814-330E6CDB7D0A}" type="presParOf" srcId="{F965C2DF-96ED-4013-9950-E408256486BB}" destId="{E44E3BA5-4142-41BF-AE33-EFE10587E78A}" srcOrd="3" destOrd="0" presId="urn:microsoft.com/office/officeart/2005/8/layout/orgChart1"/>
    <dgm:cxn modelId="{71A5AF50-AC0D-4D73-B5DF-6AF8C0F59BA7}" type="presParOf" srcId="{E44E3BA5-4142-41BF-AE33-EFE10587E78A}" destId="{4EE6629C-A29A-4042-B1CF-09AA79048C1E}" srcOrd="0" destOrd="0" presId="urn:microsoft.com/office/officeart/2005/8/layout/orgChart1"/>
    <dgm:cxn modelId="{416E0505-2483-4D78-9790-17F4C5B40151}" type="presParOf" srcId="{4EE6629C-A29A-4042-B1CF-09AA79048C1E}" destId="{D48A9CBD-E4B3-4F78-A2AC-F5F9918D650E}" srcOrd="0" destOrd="0" presId="urn:microsoft.com/office/officeart/2005/8/layout/orgChart1"/>
    <dgm:cxn modelId="{62F2C6CC-5B47-4048-B67C-A4F6ACE6920F}" type="presParOf" srcId="{4EE6629C-A29A-4042-B1CF-09AA79048C1E}" destId="{95789A8F-83F3-4399-A815-85E272B00DA6}" srcOrd="1" destOrd="0" presId="urn:microsoft.com/office/officeart/2005/8/layout/orgChart1"/>
    <dgm:cxn modelId="{6997E747-B5B9-4A7A-B048-5725A32BDC70}" type="presParOf" srcId="{E44E3BA5-4142-41BF-AE33-EFE10587E78A}" destId="{E67FF397-8733-4A5F-B602-5B6CF94C770A}" srcOrd="1" destOrd="0" presId="urn:microsoft.com/office/officeart/2005/8/layout/orgChart1"/>
    <dgm:cxn modelId="{40B76C38-3065-4463-882A-57747124D51D}" type="presParOf" srcId="{E44E3BA5-4142-41BF-AE33-EFE10587E78A}" destId="{67D792F1-AD37-461B-89E1-398B5743D70F}" srcOrd="2" destOrd="0" presId="urn:microsoft.com/office/officeart/2005/8/layout/orgChart1"/>
    <dgm:cxn modelId="{72954E62-09BC-44F7-A7A8-BEEB4A200352}" type="presParOf" srcId="{F965C2DF-96ED-4013-9950-E408256486BB}" destId="{7FB7BB51-C2BA-4845-8F35-D2E0A6245A9E}" srcOrd="4" destOrd="0" presId="urn:microsoft.com/office/officeart/2005/8/layout/orgChart1"/>
    <dgm:cxn modelId="{DC581DFC-884B-46FA-85BF-29CB0C1504D6}" type="presParOf" srcId="{F965C2DF-96ED-4013-9950-E408256486BB}" destId="{30BED244-3FC2-4E02-8C6C-80EACCBCC315}" srcOrd="5" destOrd="0" presId="urn:microsoft.com/office/officeart/2005/8/layout/orgChart1"/>
    <dgm:cxn modelId="{F267684A-CE95-4F90-9F20-D811A9461578}" type="presParOf" srcId="{30BED244-3FC2-4E02-8C6C-80EACCBCC315}" destId="{E5CE6969-58C3-4C42-9FD1-3857C586146C}" srcOrd="0" destOrd="0" presId="urn:microsoft.com/office/officeart/2005/8/layout/orgChart1"/>
    <dgm:cxn modelId="{555506C6-3596-4A57-99C0-2A734018E7AB}" type="presParOf" srcId="{E5CE6969-58C3-4C42-9FD1-3857C586146C}" destId="{16744C8E-FA11-4434-A0F5-28CCA78209CA}" srcOrd="0" destOrd="0" presId="urn:microsoft.com/office/officeart/2005/8/layout/orgChart1"/>
    <dgm:cxn modelId="{12F93792-4146-41A0-B6FE-C18C4705D88F}" type="presParOf" srcId="{E5CE6969-58C3-4C42-9FD1-3857C586146C}" destId="{E205A9F3-F5E6-4ED9-B7DE-E6FDF16F00C5}" srcOrd="1" destOrd="0" presId="urn:microsoft.com/office/officeart/2005/8/layout/orgChart1"/>
    <dgm:cxn modelId="{409B51B4-5EDA-4EBB-95D0-A3D21017C6F3}" type="presParOf" srcId="{30BED244-3FC2-4E02-8C6C-80EACCBCC315}" destId="{3F31453D-FB0B-4AB5-986F-2CF2918DF676}" srcOrd="1" destOrd="0" presId="urn:microsoft.com/office/officeart/2005/8/layout/orgChart1"/>
    <dgm:cxn modelId="{EC0D44A7-6035-4FBE-A0D6-8C18D95D21CF}" type="presParOf" srcId="{30BED244-3FC2-4E02-8C6C-80EACCBCC315}" destId="{50DC0736-701E-47B4-AAFE-36C0CE97A30A}" srcOrd="2" destOrd="0" presId="urn:microsoft.com/office/officeart/2005/8/layout/orgChart1"/>
    <dgm:cxn modelId="{BC3D3578-E4D1-4BE1-B0ED-3D73A58DF3B3}" type="presParOf" srcId="{C4F3A14A-06F0-4478-8A42-DDB6E7E6D769}" destId="{8A10F4CD-E442-4EF6-B223-7226DEC9FDA2}" srcOrd="2" destOrd="0" presId="urn:microsoft.com/office/officeart/2005/8/layout/orgChart1"/>
    <dgm:cxn modelId="{807B218F-24CB-40C6-9ECC-39BFDC6EC41D}" type="presParOf" srcId="{C4F3A14A-06F0-4478-8A42-DDB6E7E6D769}" destId="{9946FE2C-6494-4346-B67B-8ADB1CE2734F}" srcOrd="3" destOrd="0" presId="urn:microsoft.com/office/officeart/2005/8/layout/orgChart1"/>
    <dgm:cxn modelId="{F110D042-E16A-4919-A163-A2B88199EFF1}" type="presParOf" srcId="{9946FE2C-6494-4346-B67B-8ADB1CE2734F}" destId="{B838932E-FC16-4E13-B309-48003C5EDC9E}" srcOrd="0" destOrd="0" presId="urn:microsoft.com/office/officeart/2005/8/layout/orgChart1"/>
    <dgm:cxn modelId="{88186743-1C40-4413-B093-ED112F5E4B9B}" type="presParOf" srcId="{B838932E-FC16-4E13-B309-48003C5EDC9E}" destId="{DAC74397-5746-4501-9CB1-33BE13975DC7}" srcOrd="0" destOrd="0" presId="urn:microsoft.com/office/officeart/2005/8/layout/orgChart1"/>
    <dgm:cxn modelId="{CB85C4CB-1CAF-468F-BDCD-6BB1FA25482D}" type="presParOf" srcId="{B838932E-FC16-4E13-B309-48003C5EDC9E}" destId="{6EEF7594-F420-4EB8-A095-A67E45D18774}" srcOrd="1" destOrd="0" presId="urn:microsoft.com/office/officeart/2005/8/layout/orgChart1"/>
    <dgm:cxn modelId="{591EC04B-0A51-4F81-844C-26DE9F61D0F2}" type="presParOf" srcId="{9946FE2C-6494-4346-B67B-8ADB1CE2734F}" destId="{7FD29CEF-086D-441C-8B41-86DA1DD2D958}" srcOrd="1" destOrd="0" presId="urn:microsoft.com/office/officeart/2005/8/layout/orgChart1"/>
    <dgm:cxn modelId="{5EEE76E5-EF33-4031-897C-D422C3D6201E}" type="presParOf" srcId="{9946FE2C-6494-4346-B67B-8ADB1CE2734F}" destId="{B90D6FE3-0A06-43D6-B71C-EE962FD6B950}" srcOrd="2" destOrd="0" presId="urn:microsoft.com/office/officeart/2005/8/layout/orgChart1"/>
    <dgm:cxn modelId="{7C37AC89-F1EA-4CBB-A760-E176258979D7}" type="presParOf" srcId="{B90D6FE3-0A06-43D6-B71C-EE962FD6B950}" destId="{682AC50C-2BAB-48C1-A666-27179A01C9EB}" srcOrd="0" destOrd="0" presId="urn:microsoft.com/office/officeart/2005/8/layout/orgChart1"/>
    <dgm:cxn modelId="{5BF68696-B6AB-4C00-9403-90EC1A09220A}" type="presParOf" srcId="{B90D6FE3-0A06-43D6-B71C-EE962FD6B950}" destId="{E6E7005B-AC21-49C0-B4E5-E5C37FB3C3B4}" srcOrd="1" destOrd="0" presId="urn:microsoft.com/office/officeart/2005/8/layout/orgChart1"/>
    <dgm:cxn modelId="{CC7B207A-DAD2-4321-8DD4-F7FA339276AA}" type="presParOf" srcId="{E6E7005B-AC21-49C0-B4E5-E5C37FB3C3B4}" destId="{EB39BFE7-0B2E-4F26-B39A-260F46BC86CC}" srcOrd="0" destOrd="0" presId="urn:microsoft.com/office/officeart/2005/8/layout/orgChart1"/>
    <dgm:cxn modelId="{97BEC4E8-519B-4776-99D8-64DE690CC89B}" type="presParOf" srcId="{EB39BFE7-0B2E-4F26-B39A-260F46BC86CC}" destId="{4406F00D-5856-4156-A63C-94852B5AF49C}" srcOrd="0" destOrd="0" presId="urn:microsoft.com/office/officeart/2005/8/layout/orgChart1"/>
    <dgm:cxn modelId="{1AA3C77A-9F6C-44B9-B656-794281F81463}" type="presParOf" srcId="{EB39BFE7-0B2E-4F26-B39A-260F46BC86CC}" destId="{1D94633D-BF1C-4D3E-BB3C-7C8871FBB1D0}" srcOrd="1" destOrd="0" presId="urn:microsoft.com/office/officeart/2005/8/layout/orgChart1"/>
    <dgm:cxn modelId="{283D9250-2DF6-466F-8ECF-8A5D4D629C1A}" type="presParOf" srcId="{E6E7005B-AC21-49C0-B4E5-E5C37FB3C3B4}" destId="{346D48F1-D1A9-4100-B704-5FA03C7FD74B}" srcOrd="1" destOrd="0" presId="urn:microsoft.com/office/officeart/2005/8/layout/orgChart1"/>
    <dgm:cxn modelId="{572669A3-AD42-4882-957B-95EF4B6D761E}" type="presParOf" srcId="{E6E7005B-AC21-49C0-B4E5-E5C37FB3C3B4}" destId="{E7CCCD03-81A0-4FD3-B1ED-C9E4C79347FF}" srcOrd="2" destOrd="0" presId="urn:microsoft.com/office/officeart/2005/8/layout/orgChart1"/>
    <dgm:cxn modelId="{5C5C79F8-5362-4133-9128-2E9B01009908}" type="presParOf" srcId="{B90D6FE3-0A06-43D6-B71C-EE962FD6B950}" destId="{BAA5075F-E15E-4994-8348-60FAE3C1139D}" srcOrd="2" destOrd="0" presId="urn:microsoft.com/office/officeart/2005/8/layout/orgChart1"/>
    <dgm:cxn modelId="{7CFD2F1E-E28F-498F-9750-DA24B1B8985B}" type="presParOf" srcId="{B90D6FE3-0A06-43D6-B71C-EE962FD6B950}" destId="{6A2B9BBD-CBAF-4DCF-BBB0-4F0234FBBA86}" srcOrd="3" destOrd="0" presId="urn:microsoft.com/office/officeart/2005/8/layout/orgChart1"/>
    <dgm:cxn modelId="{5C7FFE33-3123-4847-BAE0-E9BBE79C602E}" type="presParOf" srcId="{6A2B9BBD-CBAF-4DCF-BBB0-4F0234FBBA86}" destId="{6D3D74F1-1C1C-4DAC-B877-A9D508E5348E}" srcOrd="0" destOrd="0" presId="urn:microsoft.com/office/officeart/2005/8/layout/orgChart1"/>
    <dgm:cxn modelId="{038E0674-68C5-4A1A-8E0F-DE74A1B23CBD}" type="presParOf" srcId="{6D3D74F1-1C1C-4DAC-B877-A9D508E5348E}" destId="{9D867A8F-C343-47D8-B27F-29E52161B4E6}" srcOrd="0" destOrd="0" presId="urn:microsoft.com/office/officeart/2005/8/layout/orgChart1"/>
    <dgm:cxn modelId="{B993B397-4CCD-4A03-A221-2DA2FF7A9F60}" type="presParOf" srcId="{6D3D74F1-1C1C-4DAC-B877-A9D508E5348E}" destId="{F14D0AD6-8CE0-4FE4-94E9-46E8147008C7}" srcOrd="1" destOrd="0" presId="urn:microsoft.com/office/officeart/2005/8/layout/orgChart1"/>
    <dgm:cxn modelId="{DB6C6AFD-89BD-491E-B86B-2ED0F497C98A}" type="presParOf" srcId="{6A2B9BBD-CBAF-4DCF-BBB0-4F0234FBBA86}" destId="{38EE002D-EE4B-4773-AC5D-E4E83AF2BA4E}" srcOrd="1" destOrd="0" presId="urn:microsoft.com/office/officeart/2005/8/layout/orgChart1"/>
    <dgm:cxn modelId="{26BC4002-BC5D-4004-8E2C-FB9E8A9F2703}" type="presParOf" srcId="{6A2B9BBD-CBAF-4DCF-BBB0-4F0234FBBA86}" destId="{855F7700-08C3-42C3-9F50-A0659150CAB2}" srcOrd="2" destOrd="0" presId="urn:microsoft.com/office/officeart/2005/8/layout/orgChart1"/>
    <dgm:cxn modelId="{C09EB337-10A4-4331-950A-09FAF3619777}" type="presParOf" srcId="{B90D6FE3-0A06-43D6-B71C-EE962FD6B950}" destId="{AD4A0F49-393A-4226-908B-95C60D6D2136}" srcOrd="4" destOrd="0" presId="urn:microsoft.com/office/officeart/2005/8/layout/orgChart1"/>
    <dgm:cxn modelId="{29D0E0BF-904D-4E97-808B-F3CB0E533E38}" type="presParOf" srcId="{B90D6FE3-0A06-43D6-B71C-EE962FD6B950}" destId="{87F297FB-80FB-492C-81E7-86EDAFBC1CB0}" srcOrd="5" destOrd="0" presId="urn:microsoft.com/office/officeart/2005/8/layout/orgChart1"/>
    <dgm:cxn modelId="{A3503C2D-A330-412C-81ED-E482B4B35196}" type="presParOf" srcId="{87F297FB-80FB-492C-81E7-86EDAFBC1CB0}" destId="{F8A0D133-C8F2-45BE-8347-9E3AE47CD15A}" srcOrd="0" destOrd="0" presId="urn:microsoft.com/office/officeart/2005/8/layout/orgChart1"/>
    <dgm:cxn modelId="{DBE8BC22-9564-4910-A9B8-608612EEFAFC}" type="presParOf" srcId="{F8A0D133-C8F2-45BE-8347-9E3AE47CD15A}" destId="{7204D6D9-6ED2-42BB-AA0E-1E4B51C745A3}" srcOrd="0" destOrd="0" presId="urn:microsoft.com/office/officeart/2005/8/layout/orgChart1"/>
    <dgm:cxn modelId="{EEA6EA85-2078-41A5-B6EE-BCDC249ED435}" type="presParOf" srcId="{F8A0D133-C8F2-45BE-8347-9E3AE47CD15A}" destId="{0003667D-5325-4032-9B22-0887E5C58C64}" srcOrd="1" destOrd="0" presId="urn:microsoft.com/office/officeart/2005/8/layout/orgChart1"/>
    <dgm:cxn modelId="{855F21C3-2869-4C3C-A6A9-BA20EEE1103F}" type="presParOf" srcId="{87F297FB-80FB-492C-81E7-86EDAFBC1CB0}" destId="{0747317A-53C6-4F35-9E2B-36DD1BA427F8}" srcOrd="1" destOrd="0" presId="urn:microsoft.com/office/officeart/2005/8/layout/orgChart1"/>
    <dgm:cxn modelId="{8525C940-41FA-4460-B6C1-61CAE18AD021}" type="presParOf" srcId="{87F297FB-80FB-492C-81E7-86EDAFBC1CB0}" destId="{8D464470-5C0B-49E1-91E5-075E66288ED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A0F49-393A-4226-908B-95C60D6D2136}">
      <dsp:nvSpPr>
        <dsp:cNvPr id="0" name=""/>
        <dsp:cNvSpPr/>
      </dsp:nvSpPr>
      <dsp:spPr>
        <a:xfrm>
          <a:off x="9919282" y="1927283"/>
          <a:ext cx="142093" cy="1583331"/>
        </a:xfrm>
        <a:custGeom>
          <a:avLst/>
          <a:gdLst/>
          <a:ahLst/>
          <a:cxnLst/>
          <a:rect l="0" t="0" r="0" b="0"/>
          <a:pathLst>
            <a:path>
              <a:moveTo>
                <a:pt x="142093" y="0"/>
              </a:moveTo>
              <a:lnTo>
                <a:pt x="142093" y="1583331"/>
              </a:lnTo>
              <a:lnTo>
                <a:pt x="0" y="15833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5075F-E15E-4994-8348-60FAE3C1139D}">
      <dsp:nvSpPr>
        <dsp:cNvPr id="0" name=""/>
        <dsp:cNvSpPr/>
      </dsp:nvSpPr>
      <dsp:spPr>
        <a:xfrm>
          <a:off x="10061376" y="1927283"/>
          <a:ext cx="142093" cy="622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506"/>
              </a:lnTo>
              <a:lnTo>
                <a:pt x="142093" y="62250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2AC50C-2BAB-48C1-A666-27179A01C9EB}">
      <dsp:nvSpPr>
        <dsp:cNvPr id="0" name=""/>
        <dsp:cNvSpPr/>
      </dsp:nvSpPr>
      <dsp:spPr>
        <a:xfrm>
          <a:off x="9515167" y="1927283"/>
          <a:ext cx="546208" cy="622506"/>
        </a:xfrm>
        <a:custGeom>
          <a:avLst/>
          <a:gdLst/>
          <a:ahLst/>
          <a:cxnLst/>
          <a:rect l="0" t="0" r="0" b="0"/>
          <a:pathLst>
            <a:path>
              <a:moveTo>
                <a:pt x="546208" y="0"/>
              </a:moveTo>
              <a:lnTo>
                <a:pt x="546208" y="622506"/>
              </a:lnTo>
              <a:lnTo>
                <a:pt x="0" y="62250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0F4CD-E442-4EF6-B223-7226DEC9FDA2}">
      <dsp:nvSpPr>
        <dsp:cNvPr id="0" name=""/>
        <dsp:cNvSpPr/>
      </dsp:nvSpPr>
      <dsp:spPr>
        <a:xfrm>
          <a:off x="7513633" y="966458"/>
          <a:ext cx="1670956" cy="622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506"/>
              </a:lnTo>
              <a:lnTo>
                <a:pt x="1670956" y="6225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7BB51-C2BA-4845-8F35-D2E0A6245A9E}">
      <dsp:nvSpPr>
        <dsp:cNvPr id="0" name=""/>
        <dsp:cNvSpPr/>
      </dsp:nvSpPr>
      <dsp:spPr>
        <a:xfrm>
          <a:off x="5734076" y="1934834"/>
          <a:ext cx="142093" cy="2168099"/>
        </a:xfrm>
        <a:custGeom>
          <a:avLst/>
          <a:gdLst/>
          <a:ahLst/>
          <a:cxnLst/>
          <a:rect l="0" t="0" r="0" b="0"/>
          <a:pathLst>
            <a:path>
              <a:moveTo>
                <a:pt x="142093" y="0"/>
              </a:moveTo>
              <a:lnTo>
                <a:pt x="142093" y="2168099"/>
              </a:lnTo>
              <a:lnTo>
                <a:pt x="0" y="21680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37110-FB1A-48E7-8884-1C497FDE142E}">
      <dsp:nvSpPr>
        <dsp:cNvPr id="0" name=""/>
        <dsp:cNvSpPr/>
      </dsp:nvSpPr>
      <dsp:spPr>
        <a:xfrm>
          <a:off x="5876170" y="1934834"/>
          <a:ext cx="142093" cy="614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4955"/>
              </a:lnTo>
              <a:lnTo>
                <a:pt x="142093" y="6149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461AA-1884-4BFA-8CFA-6AD722B11080}">
      <dsp:nvSpPr>
        <dsp:cNvPr id="0" name=""/>
        <dsp:cNvSpPr/>
      </dsp:nvSpPr>
      <dsp:spPr>
        <a:xfrm>
          <a:off x="4922977" y="1934834"/>
          <a:ext cx="953192" cy="799572"/>
        </a:xfrm>
        <a:custGeom>
          <a:avLst/>
          <a:gdLst/>
          <a:ahLst/>
          <a:cxnLst/>
          <a:rect l="0" t="0" r="0" b="0"/>
          <a:pathLst>
            <a:path>
              <a:moveTo>
                <a:pt x="953192" y="0"/>
              </a:moveTo>
              <a:lnTo>
                <a:pt x="953192" y="799572"/>
              </a:lnTo>
              <a:lnTo>
                <a:pt x="0" y="7995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20E807-373E-44BF-BBAD-749CC1131EFB}">
      <dsp:nvSpPr>
        <dsp:cNvPr id="0" name=""/>
        <dsp:cNvSpPr/>
      </dsp:nvSpPr>
      <dsp:spPr>
        <a:xfrm>
          <a:off x="6706512" y="966458"/>
          <a:ext cx="807120" cy="630057"/>
        </a:xfrm>
        <a:custGeom>
          <a:avLst/>
          <a:gdLst/>
          <a:ahLst/>
          <a:cxnLst/>
          <a:rect l="0" t="0" r="0" b="0"/>
          <a:pathLst>
            <a:path>
              <a:moveTo>
                <a:pt x="807120" y="0"/>
              </a:moveTo>
              <a:lnTo>
                <a:pt x="807120" y="630057"/>
              </a:lnTo>
              <a:lnTo>
                <a:pt x="0" y="6300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744FD-94E6-4D2D-B549-DC916D6C13BD}">
      <dsp:nvSpPr>
        <dsp:cNvPr id="0" name=""/>
        <dsp:cNvSpPr/>
      </dsp:nvSpPr>
      <dsp:spPr>
        <a:xfrm>
          <a:off x="1663140" y="1510082"/>
          <a:ext cx="142093" cy="2618628"/>
        </a:xfrm>
        <a:custGeom>
          <a:avLst/>
          <a:gdLst/>
          <a:ahLst/>
          <a:cxnLst/>
          <a:rect l="0" t="0" r="0" b="0"/>
          <a:pathLst>
            <a:path>
              <a:moveTo>
                <a:pt x="142093" y="0"/>
              </a:moveTo>
              <a:lnTo>
                <a:pt x="142093" y="2618628"/>
              </a:lnTo>
              <a:lnTo>
                <a:pt x="0" y="26186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4A169-4B18-4BFA-B636-3B83E5B27856}">
      <dsp:nvSpPr>
        <dsp:cNvPr id="0" name=""/>
        <dsp:cNvSpPr/>
      </dsp:nvSpPr>
      <dsp:spPr>
        <a:xfrm>
          <a:off x="1805234" y="1510082"/>
          <a:ext cx="142093" cy="1619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9870"/>
              </a:lnTo>
              <a:lnTo>
                <a:pt x="142093" y="16198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4EE74-4121-4035-B776-968A4BC2D0B2}">
      <dsp:nvSpPr>
        <dsp:cNvPr id="0" name=""/>
        <dsp:cNvSpPr/>
      </dsp:nvSpPr>
      <dsp:spPr>
        <a:xfrm>
          <a:off x="1359533" y="1510082"/>
          <a:ext cx="445701" cy="1619870"/>
        </a:xfrm>
        <a:custGeom>
          <a:avLst/>
          <a:gdLst/>
          <a:ahLst/>
          <a:cxnLst/>
          <a:rect l="0" t="0" r="0" b="0"/>
          <a:pathLst>
            <a:path>
              <a:moveTo>
                <a:pt x="445701" y="0"/>
              </a:moveTo>
              <a:lnTo>
                <a:pt x="445701" y="1619870"/>
              </a:lnTo>
              <a:lnTo>
                <a:pt x="0" y="16198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3CC41F-DEED-401E-9AF6-44408D1229DA}">
      <dsp:nvSpPr>
        <dsp:cNvPr id="0" name=""/>
        <dsp:cNvSpPr/>
      </dsp:nvSpPr>
      <dsp:spPr>
        <a:xfrm>
          <a:off x="1805234" y="1510082"/>
          <a:ext cx="142093" cy="622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506"/>
              </a:lnTo>
              <a:lnTo>
                <a:pt x="142093" y="6225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3B130-52C3-42B8-A3D9-C61C40FBB801}">
      <dsp:nvSpPr>
        <dsp:cNvPr id="0" name=""/>
        <dsp:cNvSpPr/>
      </dsp:nvSpPr>
      <dsp:spPr>
        <a:xfrm>
          <a:off x="1655210" y="1510082"/>
          <a:ext cx="150024" cy="640775"/>
        </a:xfrm>
        <a:custGeom>
          <a:avLst/>
          <a:gdLst/>
          <a:ahLst/>
          <a:cxnLst/>
          <a:rect l="0" t="0" r="0" b="0"/>
          <a:pathLst>
            <a:path>
              <a:moveTo>
                <a:pt x="150024" y="0"/>
              </a:moveTo>
              <a:lnTo>
                <a:pt x="150024" y="640775"/>
              </a:lnTo>
              <a:lnTo>
                <a:pt x="0" y="6407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BCD5A9-FCFB-4522-808F-3916F1833025}">
      <dsp:nvSpPr>
        <dsp:cNvPr id="0" name=""/>
        <dsp:cNvSpPr/>
      </dsp:nvSpPr>
      <dsp:spPr>
        <a:xfrm>
          <a:off x="875581" y="123794"/>
          <a:ext cx="1859305" cy="13862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зависимости от консистенции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5581" y="123794"/>
        <a:ext cx="1859305" cy="1386288"/>
      </dsp:txXfrm>
    </dsp:sp>
    <dsp:sp modelId="{C34A5987-7B8E-4A4D-8AC6-17834F04F168}">
      <dsp:nvSpPr>
        <dsp:cNvPr id="0" name=""/>
        <dsp:cNvSpPr/>
      </dsp:nvSpPr>
      <dsp:spPr>
        <a:xfrm>
          <a:off x="6258" y="1794270"/>
          <a:ext cx="1648952" cy="7131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Собственно мази</a:t>
          </a:r>
          <a:endParaRPr lang="ru-RU" sz="20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58" y="1794270"/>
        <a:ext cx="1648952" cy="713176"/>
      </dsp:txXfrm>
    </dsp:sp>
    <dsp:sp modelId="{443C9BE1-7A92-4373-B3BE-2E97A607086D}">
      <dsp:nvSpPr>
        <dsp:cNvPr id="0" name=""/>
        <dsp:cNvSpPr/>
      </dsp:nvSpPr>
      <dsp:spPr>
        <a:xfrm>
          <a:off x="1947328" y="1794270"/>
          <a:ext cx="1353275" cy="6766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Пасты</a:t>
          </a:r>
          <a:endParaRPr lang="ru-RU" sz="20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7328" y="1794270"/>
        <a:ext cx="1353275" cy="676637"/>
      </dsp:txXfrm>
    </dsp:sp>
    <dsp:sp modelId="{3219E9C4-F316-45DC-ADD3-AD4EF1DD799C}">
      <dsp:nvSpPr>
        <dsp:cNvPr id="0" name=""/>
        <dsp:cNvSpPr/>
      </dsp:nvSpPr>
      <dsp:spPr>
        <a:xfrm>
          <a:off x="6258" y="2791634"/>
          <a:ext cx="1353275" cy="6766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Кремы</a:t>
          </a:r>
          <a:endParaRPr lang="ru-RU" sz="20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58" y="2791634"/>
        <a:ext cx="1353275" cy="676637"/>
      </dsp:txXfrm>
    </dsp:sp>
    <dsp:sp modelId="{A44A2193-610E-4846-AAD8-862EE819EFA9}">
      <dsp:nvSpPr>
        <dsp:cNvPr id="0" name=""/>
        <dsp:cNvSpPr/>
      </dsp:nvSpPr>
      <dsp:spPr>
        <a:xfrm>
          <a:off x="1947328" y="2791634"/>
          <a:ext cx="1353275" cy="6766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Гели</a:t>
          </a:r>
          <a:endParaRPr lang="ru-RU" sz="20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7328" y="2791634"/>
        <a:ext cx="1353275" cy="676637"/>
      </dsp:txXfrm>
    </dsp:sp>
    <dsp:sp modelId="{8923E165-D47A-40FF-ADEC-333F451ECDFC}">
      <dsp:nvSpPr>
        <dsp:cNvPr id="0" name=""/>
        <dsp:cNvSpPr/>
      </dsp:nvSpPr>
      <dsp:spPr>
        <a:xfrm>
          <a:off x="6258" y="3752459"/>
          <a:ext cx="1656882" cy="7525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Линименты</a:t>
          </a:r>
          <a:endParaRPr lang="ru-RU" sz="20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58" y="3752459"/>
        <a:ext cx="1656882" cy="752502"/>
      </dsp:txXfrm>
    </dsp:sp>
    <dsp:sp modelId="{6CB6EFDD-5FE6-491C-A982-1C8734293196}">
      <dsp:nvSpPr>
        <dsp:cNvPr id="0" name=""/>
        <dsp:cNvSpPr/>
      </dsp:nvSpPr>
      <dsp:spPr>
        <a:xfrm>
          <a:off x="6625451" y="123794"/>
          <a:ext cx="1776363" cy="8426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типу дисперсной системы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25451" y="123794"/>
        <a:ext cx="1776363" cy="842664"/>
      </dsp:txXfrm>
    </dsp:sp>
    <dsp:sp modelId="{BF419239-EE79-4049-98E4-C5F4541EFE6A}">
      <dsp:nvSpPr>
        <dsp:cNvPr id="0" name=""/>
        <dsp:cNvSpPr/>
      </dsp:nvSpPr>
      <dsp:spPr>
        <a:xfrm>
          <a:off x="5045827" y="1258197"/>
          <a:ext cx="1660685" cy="6766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Гомогенные</a:t>
          </a:r>
          <a:endParaRPr lang="ru-RU" sz="20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45827" y="1258197"/>
        <a:ext cx="1660685" cy="676637"/>
      </dsp:txXfrm>
    </dsp:sp>
    <dsp:sp modelId="{90FED6D5-4CC4-4845-8965-3BAB144B66FA}">
      <dsp:nvSpPr>
        <dsp:cNvPr id="0" name=""/>
        <dsp:cNvSpPr/>
      </dsp:nvSpPr>
      <dsp:spPr>
        <a:xfrm>
          <a:off x="3569702" y="2211471"/>
          <a:ext cx="1353275" cy="10458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Мази-сплавы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9702" y="2211471"/>
        <a:ext cx="1353275" cy="1045871"/>
      </dsp:txXfrm>
    </dsp:sp>
    <dsp:sp modelId="{D48A9CBD-E4B3-4F78-A2AC-F5F9918D650E}">
      <dsp:nvSpPr>
        <dsp:cNvPr id="0" name=""/>
        <dsp:cNvSpPr/>
      </dsp:nvSpPr>
      <dsp:spPr>
        <a:xfrm>
          <a:off x="6018264" y="2211471"/>
          <a:ext cx="1353275" cy="6766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Мази-растворы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8264" y="2211471"/>
        <a:ext cx="1353275" cy="676637"/>
      </dsp:txXfrm>
    </dsp:sp>
    <dsp:sp modelId="{16744C8E-FA11-4434-A0F5-28CCA78209CA}">
      <dsp:nvSpPr>
        <dsp:cNvPr id="0" name=""/>
        <dsp:cNvSpPr/>
      </dsp:nvSpPr>
      <dsp:spPr>
        <a:xfrm>
          <a:off x="3584791" y="3541531"/>
          <a:ext cx="2149285" cy="11228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Экстракционные мази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84791" y="3541531"/>
        <a:ext cx="2149285" cy="1122805"/>
      </dsp:txXfrm>
    </dsp:sp>
    <dsp:sp modelId="{DAC74397-5746-4501-9CB1-33BE13975DC7}">
      <dsp:nvSpPr>
        <dsp:cNvPr id="0" name=""/>
        <dsp:cNvSpPr/>
      </dsp:nvSpPr>
      <dsp:spPr>
        <a:xfrm>
          <a:off x="9184589" y="1250646"/>
          <a:ext cx="1753573" cy="6766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Гетерогенные</a:t>
          </a:r>
          <a:endParaRPr lang="ru-RU" sz="20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84589" y="1250646"/>
        <a:ext cx="1753573" cy="676637"/>
      </dsp:txXfrm>
    </dsp:sp>
    <dsp:sp modelId="{4406F00D-5856-4156-A63C-94852B5AF49C}">
      <dsp:nvSpPr>
        <dsp:cNvPr id="0" name=""/>
        <dsp:cNvSpPr/>
      </dsp:nvSpPr>
      <dsp:spPr>
        <a:xfrm>
          <a:off x="7655727" y="2227179"/>
          <a:ext cx="1859440" cy="6452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Суспензионные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55727" y="2227179"/>
        <a:ext cx="1859440" cy="645221"/>
      </dsp:txXfrm>
    </dsp:sp>
    <dsp:sp modelId="{9D867A8F-C343-47D8-B27F-29E52161B4E6}">
      <dsp:nvSpPr>
        <dsp:cNvPr id="0" name=""/>
        <dsp:cNvSpPr/>
      </dsp:nvSpPr>
      <dsp:spPr>
        <a:xfrm>
          <a:off x="10203470" y="2211471"/>
          <a:ext cx="1353275" cy="6766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Эмульсионные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03470" y="2211471"/>
        <a:ext cx="1353275" cy="676637"/>
      </dsp:txXfrm>
    </dsp:sp>
    <dsp:sp modelId="{7204D6D9-6ED2-42BB-AA0E-1E4B51C745A3}">
      <dsp:nvSpPr>
        <dsp:cNvPr id="0" name=""/>
        <dsp:cNvSpPr/>
      </dsp:nvSpPr>
      <dsp:spPr>
        <a:xfrm>
          <a:off x="7655727" y="3172296"/>
          <a:ext cx="2263555" cy="6766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Комбинированные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55727" y="3172296"/>
        <a:ext cx="2263555" cy="676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B32C6-F1B1-4234-B235-BA08953E038E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D7D8F-0543-4EB6-AABC-A9E02A6B5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171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7E28-F480-4781-9B75-A23BFF8E368E}" type="datetime1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1B95-E9A5-49C1-9140-E2DF87C42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06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5126-7D65-45D5-A11C-4DCCADDAC0C3}" type="datetime1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1B95-E9A5-49C1-9140-E2DF87C42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36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8675-F79B-4F6E-9375-D1E160F81734}" type="datetime1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1B95-E9A5-49C1-9140-E2DF87C42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89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8D63-0257-486C-B43E-1C4099254F7B}" type="datetime1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1B95-E9A5-49C1-9140-E2DF87C42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77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0117-00FA-46C8-87ED-FF3F1CD4B3E0}" type="datetime1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1B95-E9A5-49C1-9140-E2DF87C42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05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9E00-33C9-4DD2-92E3-0A554D89FF57}" type="datetime1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1B95-E9A5-49C1-9140-E2DF87C42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02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668A-4E9E-47C7-807A-20A753604C15}" type="datetime1">
              <a:rPr lang="ru-RU" smtClean="0"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1B95-E9A5-49C1-9140-E2DF87C42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8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C3E9-DE00-46E5-99AE-CDAD3D18718D}" type="datetime1">
              <a:rPr lang="ru-RU" smtClean="0"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1B95-E9A5-49C1-9140-E2DF87C42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75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7065-46E0-4D2C-8E4A-AC53A079FEC1}" type="datetime1">
              <a:rPr lang="ru-RU" smtClean="0"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1B95-E9A5-49C1-9140-E2DF87C42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98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96C4-0BD2-4D6D-B64D-E494FC2AE25C}" type="datetime1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1B95-E9A5-49C1-9140-E2DF87C42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73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2E07-6B57-47EF-9FC2-0DB61434A130}" type="datetime1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1B95-E9A5-49C1-9140-E2DF87C42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66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94F05-D9EE-43D8-827D-97C6D4E3D0D1}" type="datetime1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31B95-E9A5-49C1-9140-E2DF87C42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36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opedia.ru/4_135065_mazi-opredelenie-harakteristika-lekarstvennoy-formi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6785" y="282632"/>
            <a:ext cx="9371215" cy="431430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Министерства здравоохранения Российской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Характеристика и классификация мягкой лекарственной формы – мази.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33.02.01 Фармация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6785" y="4596937"/>
            <a:ext cx="9371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Варламова София Андреевна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Ванчурина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Александровна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463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 анализ ассортимента аптеки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510251" cy="4234353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аптеке №344 изготавливаются следующие прописи мазей:</a:t>
            </a:r>
          </a:p>
          <a:p>
            <a:pPr marL="0" indent="-51435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фурацилино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0,2% - 100,0: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Фурацилина 0,2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Вазелинового масла 0,6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Вазелина 99,2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Мазь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стрептоцидовая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100,0: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Стрептоцида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- 10,0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Вазелина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90,0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Мазь салициловая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1B95-E9A5-49C1-9140-E2DF87C42FB3}" type="slidenum">
              <a:rPr lang="ru-RU" smtClean="0"/>
              <a:t>10</a:t>
            </a:fld>
            <a:endParaRPr lang="ru-RU"/>
          </a:p>
        </p:txBody>
      </p:sp>
      <p:pic>
        <p:nvPicPr>
          <p:cNvPr id="1030" name="Picture 6" descr="https://apteka245.ru/img/drugs/nnt14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011" y="2084906"/>
            <a:ext cx="3715789" cy="37157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52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760" y="1409989"/>
            <a:ext cx="6900949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Субстанции, применяемые для изготовления мазей, имеющиеся в аптеке №344: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 вазелиновое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Глицерин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Вазелин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Ланолин безводный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1B95-E9A5-49C1-9140-E2DF87C42FB3}" type="slidenum">
              <a:rPr lang="ru-RU" smtClean="0"/>
              <a:t>11</a:t>
            </a:fld>
            <a:endParaRPr lang="ru-RU"/>
          </a:p>
        </p:txBody>
      </p:sp>
      <p:pic>
        <p:nvPicPr>
          <p:cNvPr id="2050" name="Picture 2" descr="https://vseapteki.ru/cropping/thumbnails/101/2499/share_default/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572" y="1905044"/>
            <a:ext cx="3361228" cy="33612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59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Мази собственной торговой марки «Губернские аптеки»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1B95-E9A5-49C1-9140-E2DF87C42FB3}" type="slidenum">
              <a:rPr lang="ru-RU" smtClean="0"/>
              <a:t>12</a:t>
            </a:fld>
            <a:endParaRPr lang="ru-RU"/>
          </a:p>
        </p:txBody>
      </p:sp>
      <p:pic>
        <p:nvPicPr>
          <p:cNvPr id="1026" name="Picture 2" descr="https://sun9-west.userapi.com/sun9-4/s/v1/ig2/86W1-xAGSDWPYYnS7naah2veoJ0NgA4UW71wZ-C5e83OYmo12pErUqy3OB6bIWNjGDd80Om0sGJ82dd0jPWwHHmN.jpg?size=1600x900&amp;quality=95&amp;type=albu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-1337" r="30687" b="1337"/>
          <a:stretch/>
        </p:blipFill>
        <p:spPr bwMode="auto">
          <a:xfrm>
            <a:off x="838200" y="1690688"/>
            <a:ext cx="4351338" cy="4351338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east.userapi.com/sun9-30/s/v1/ig2/4fPSnMijT5N0S6WU6dJNQJrhM6pXl9eEQhwqsi_t_ko7zkysPj-czg_mSrS4XGcwL39ww5QUPv7y4zeXCIr4f9Hq.jpg?size=1600x900&amp;quality=95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t="790" r="27042" b="-790"/>
          <a:stretch/>
        </p:blipFill>
        <p:spPr bwMode="auto">
          <a:xfrm>
            <a:off x="6999316" y="1690689"/>
            <a:ext cx="4354484" cy="43544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814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4657"/>
            <a:ext cx="6319058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Мягкая лекарственная форма «мази» была изучена с теоретической и практической сторон.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1B95-E9A5-49C1-9140-E2DF87C42FB3}" type="slidenum">
              <a:rPr lang="ru-RU" smtClean="0"/>
              <a:t>13</a:t>
            </a:fld>
            <a:endParaRPr lang="ru-RU"/>
          </a:p>
        </p:txBody>
      </p:sp>
      <p:pic>
        <p:nvPicPr>
          <p:cNvPr id="3074" name="Picture 2" descr="https://backwaterbotanics.files.wordpress.com/2014/06/img_4273.jpg?w=940&amp;h=4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1690688"/>
            <a:ext cx="4286316" cy="21796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s5.livemaster.ru/storage/91/dd/c507c39fde9ff2abfb20784e539u--kosmetika-ruchnoj-raboty-krem-na-voske-medovy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788" y="4118089"/>
            <a:ext cx="2420823" cy="24208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428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литература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https://studopedia.ru/4_135065_mazi-opredelenie-harakteristika-lekarstvennoy-formi.html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: учеб. пособие для студентов учреждений сред. проф. образования, обучающихся по специальности 060108.51 "Фармация" по дисциплине "Фармацевтическая технология" / В. А.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Гроссман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М. : ГЭОТАР-Медиа, 2011. - 320 с. . </a:t>
            </a:r>
          </a:p>
          <a:p>
            <a:pPr marL="457200" indent="-457200">
              <a:buAutoNum type="arabicPeriod"/>
            </a:pPr>
            <a:endParaRPr lang="ru-RU" dirty="0"/>
          </a:p>
          <a:p>
            <a:pPr marL="457200" indent="-4572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1B95-E9A5-49C1-9140-E2DF87C42FB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63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1B95-E9A5-49C1-9140-E2DF87C42FB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286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темы, определение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9"/>
            <a:ext cx="6917868" cy="447735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производственной практики и в дальнейшей работе в производственной аптеке знания о такой лекарственной форме, как мазь, будут необходимы для качественного её изготовления.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Мазь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(лат.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Unguentum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мягкая ЛФ, предназначенная для нанесения на кожу, раны или слизистые оболочки.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1B95-E9A5-49C1-9140-E2DF87C42FB3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446" y="2563847"/>
            <a:ext cx="3682877" cy="273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73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mediasole.ru/data/images/214/214518/625c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531" y="4015047"/>
            <a:ext cx="2498720" cy="24570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ttuale.ru/wp-content/uploads/2018/10/3446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144" y="1439332"/>
            <a:ext cx="2711107" cy="18012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1439332"/>
            <a:ext cx="69175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Мази применяют: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Нанесение на кожу или слизистые оболочки с образованием на поверхности ровной сплошной плёнки.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 нанеся на ткань, нетканые полимерные материалы – в виде повязки или тампонов.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современных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трансдермальных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на полимерных и других носителях.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аэрозолей.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1B95-E9A5-49C1-9140-E2DF87C42FB3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131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63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622043"/>
              </p:ext>
            </p:extLst>
          </p:nvPr>
        </p:nvGraphicFramePr>
        <p:xfrm>
          <a:off x="415637" y="1421475"/>
          <a:ext cx="11563004" cy="4788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1B95-E9A5-49C1-9140-E2DF87C42FB3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04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мазям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Мази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должны: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необходимый фармакологический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оптимальную дисперсность (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измельчённость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ЛВ, равномерное распределение во всей массе мази (однородность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совместимые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мягкой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консистенции.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стабильными при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хранении.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подвергаться микробной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контаминации.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оказывать токсических и аллергических реакций при длительном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применении.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товарный вид.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1B95-E9A5-49C1-9140-E2DF87C42FB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141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для мазей: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Липофильные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057960"/>
              </p:ext>
            </p:extLst>
          </p:nvPr>
        </p:nvGraphicFramePr>
        <p:xfrm>
          <a:off x="647007" y="1690689"/>
          <a:ext cx="10515600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71435112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944013038"/>
                    </a:ext>
                  </a:extLst>
                </a:gridCol>
              </a:tblGrid>
              <a:tr h="37636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856605"/>
                  </a:ext>
                </a:extLst>
              </a:tr>
              <a:tr h="182391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Жировые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Свиной, гусиный, куриный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жиры; масло какао.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Масла растительные как основу используют в линиментах и как вспомогательные жидкости применяют для измельчения ЛВ в суспензионных мазях.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771319"/>
                  </a:ext>
                </a:extLst>
              </a:tr>
              <a:tr h="27592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Углеводородные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Вазелин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смесь жидких, полужидких и твёрдых углеводородов предельного ряда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алканов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Вазелиновое масло</a:t>
                      </a:r>
                      <a:r>
                        <a:rPr lang="ru-RU" sz="2000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 бесцветная маслянистая жидкость, без вкуса и запаха. Применяют как основу для линиментов и как вспомогательное вещество для предварительного измельчения твёрдых веществ мазей суспензионного типа.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578520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1B95-E9A5-49C1-9140-E2DF87C42FB3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419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Гидрофильные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109297"/>
              </p:ext>
            </p:extLst>
          </p:nvPr>
        </p:nvGraphicFramePr>
        <p:xfrm>
          <a:off x="838200" y="1280160"/>
          <a:ext cx="10515600" cy="54264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60964922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553236520"/>
                    </a:ext>
                  </a:extLst>
                </a:gridCol>
              </a:tblGrid>
              <a:tr h="3201409">
                <a:tc>
                  <a:txBody>
                    <a:bodyPr/>
                    <a:lstStyle/>
                    <a:p>
                      <a:pPr algn="just"/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Ланолин безводный </a:t>
                      </a:r>
                      <a:endParaRPr lang="ru-RU" sz="2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Вязкая масса буро-желтого цвета с своеобразным запахом.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Дает эмульсию типа вода-масло</a:t>
                      </a:r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химически индифферентен, трудно омыляется, нейтрален. Добавляют в мазевые основы, к жирам и углеводородам в качестве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гидролизующего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компонента, способного повышать всасываемость лекарственных веществ и как эмульгатор  растворов лекарственных веществ.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939237"/>
                  </a:ext>
                </a:extLst>
              </a:tr>
              <a:tr h="21603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Ланолин водный</a:t>
                      </a:r>
                      <a:endParaRPr lang="ru-RU" sz="2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Отличается от неводного содержанием 30% воды.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Представляет собой эмульсию, расплавлять его не рекомендуется в следствие разрушения эмульсии.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 – ланолина водного: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70,0 – ланолина безводного   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ml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воды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054829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1B95-E9A5-49C1-9140-E2DF87C42FB3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263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ланолина как основы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000702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вязкость (трудно размазывается).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Хуже всасывается по сравнению со свиным жиром, поэтому как самостоятельная основа не используется, используется как добавка к гидрофобным основам для 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гидрофилизации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Клейкость.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Неприятный запах.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Аллергические реакции.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длительном контакте с тяжелыми металлами омыляется с образованием металлических мыл и повышает их токсичность.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1B95-E9A5-49C1-9140-E2DF87C42FB3}" type="slidenum">
              <a:rPr lang="ru-RU" smtClean="0"/>
              <a:t>8</a:t>
            </a:fld>
            <a:endParaRPr lang="ru-RU" dirty="0"/>
          </a:p>
        </p:txBody>
      </p:sp>
      <p:pic>
        <p:nvPicPr>
          <p:cNvPr id="2050" name="Picture 2" descr="https://pro-vosk.ru/wp-content/uploads/2020/06/Lanolin-vo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902" y="2031444"/>
            <a:ext cx="3939699" cy="39396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887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322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Кутумовой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8350"/>
            <a:ext cx="5404658" cy="533096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заменителя свиного жира  (вода – в масле).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лета: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Вазелина – 60,0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Эмульгатора Т-2 – 10,0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Воды очищенной – 30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зимы: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Вазелина – 55,0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Эмульгатора Т-2 – 15,0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Воды очищенной – 30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1B95-E9A5-49C1-9140-E2DF87C42FB3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73" y="1338350"/>
            <a:ext cx="4017845" cy="53309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22475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647</Words>
  <Application>Microsoft Office PowerPoint</Application>
  <PresentationFormat>Широкоэкранный</PresentationFormat>
  <Paragraphs>108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 Фармацевтический колледж  ПРЕЗЕНТАЦИЯ  Тема: Характеристика и классификация мягкой лекарственной формы – мази.   по специальности 33.02.01 Фармация</vt:lpstr>
      <vt:lpstr>Актуальность темы, определение</vt:lpstr>
      <vt:lpstr>Характеристика</vt:lpstr>
      <vt:lpstr>Классификация</vt:lpstr>
      <vt:lpstr>Требования к мазям</vt:lpstr>
      <vt:lpstr>Основы для мазей: 1. Липофильные</vt:lpstr>
      <vt:lpstr>2. Гидрофильные</vt:lpstr>
      <vt:lpstr>Недостатки ланолина как основы</vt:lpstr>
      <vt:lpstr>Основа Кутумовой</vt:lpstr>
      <vt:lpstr>Изучение и анализ ассортимента аптеки</vt:lpstr>
      <vt:lpstr>Презентация PowerPoint</vt:lpstr>
      <vt:lpstr>Мази собственной торговой марки «Губернские аптеки»</vt:lpstr>
      <vt:lpstr>Вывод</vt:lpstr>
      <vt:lpstr>Используемая литература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Характеристика и классификация мягкой лекарственной формы – мази.</dc:title>
  <dc:creator>User</dc:creator>
  <cp:lastModifiedBy>User</cp:lastModifiedBy>
  <cp:revision>21</cp:revision>
  <dcterms:created xsi:type="dcterms:W3CDTF">2022-10-24T15:32:58Z</dcterms:created>
  <dcterms:modified xsi:type="dcterms:W3CDTF">2022-11-15T17:37:53Z</dcterms:modified>
</cp:coreProperties>
</file>