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78" r:id="rId5"/>
    <p:sldId id="275" r:id="rId6"/>
    <p:sldId id="259" r:id="rId7"/>
    <p:sldId id="273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7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2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0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4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8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4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2470-7157-41DE-AF38-C0FF9760DE3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6D8B-E58E-4C83-85E2-E12147E18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rasgmu.ru/sys/images/photo/52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49" r="54880" b="55621"/>
          <a:stretch>
            <a:fillRect/>
          </a:stretch>
        </p:blipFill>
        <p:spPr bwMode="auto">
          <a:xfrm>
            <a:off x="0" y="0"/>
            <a:ext cx="2743200" cy="28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094932" y="2129867"/>
            <a:ext cx="80726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СТОМАТОЛОГИИ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здоровый образ жизни</a:t>
            </a:r>
            <a:endParaRPr lang="ru-RU" altLang="ru-RU" sz="44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8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167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Бассейн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МедУза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xn--80aaxridipd.xn--p1ai/wp-content/uploads/2014/11/nadezhda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" r="478"/>
          <a:stretch/>
        </p:blipFill>
        <p:spPr bwMode="auto">
          <a:xfrm>
            <a:off x="1569491" y="1141147"/>
            <a:ext cx="8325135" cy="55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122" y="0"/>
            <a:ext cx="5231642" cy="106983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Волейбол (Ж)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52429" y="532263"/>
            <a:ext cx="2784143" cy="4725537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Шестак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Д.О.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Прошина П.А.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Нимаева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С.Ц.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Матаева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Я.В.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Вет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М.Ф.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Бидак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Н.В.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Мочанова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Я.А.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7" y="1069832"/>
            <a:ext cx="8001386" cy="45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122" y="0"/>
            <a:ext cx="5231642" cy="106983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Волейбол (М)</a:t>
            </a:r>
            <a:endParaRPr lang="ru-RU" b="1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0668" y="1912391"/>
            <a:ext cx="2784143" cy="3138985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Чижов Ю.В.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Чернов В.Н.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Соколович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В.В.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Курочкин В.Н.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Минеев С.О.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Будаев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Б.Э.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Ваземиллер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А.В.</a:t>
            </a:r>
          </a:p>
        </p:txBody>
      </p:sp>
      <p:pic>
        <p:nvPicPr>
          <p:cNvPr id="1026" name="Picture 2" descr="http://dergava-sport.ru/wp-content/uploads/2015/09/106538fd1c5e5175af99821174c28ec555ee8efe7dadd700905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2" y="1391502"/>
            <a:ext cx="7620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0"/>
            <a:ext cx="3829334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Легкая атлетика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7" y="1552669"/>
            <a:ext cx="5801784" cy="4351338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864825" y="1552669"/>
            <a:ext cx="4148918" cy="472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Прошина П.А. 3 место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Нимаева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С.Ц.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Вет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М.Ф.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Яркин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А.К.   1 место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Будаев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Б.Э.  3 место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Байбурин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Р.Ф.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Мужская команда 3 место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2" y="962167"/>
            <a:ext cx="6197292" cy="50633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552" y="104277"/>
            <a:ext cx="4156881" cy="91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Настольный теннис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315199" y="1740090"/>
            <a:ext cx="2784143" cy="191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Василева Е.А.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Матаева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Я.В.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Мочанова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Я.А.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56881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Настольный теннис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" y="1328156"/>
            <a:ext cx="7718895" cy="4351338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043082" y="1690688"/>
            <a:ext cx="3229969" cy="190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Рубленко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С.С.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Будаев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Б.Э.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Байбурин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Р.Ф.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b2b712351a383a68a1524ffa469dc3b3ca4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112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Бассейн «МедУза»</vt:lpstr>
      <vt:lpstr>Волейбол (Ж)</vt:lpstr>
      <vt:lpstr>Волейбол (М)</vt:lpstr>
      <vt:lpstr>Легкая атлетика</vt:lpstr>
      <vt:lpstr>Презентация PowerPoint</vt:lpstr>
      <vt:lpstr>Настольный теннис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k-2</cp:lastModifiedBy>
  <cp:revision>42</cp:revision>
  <dcterms:created xsi:type="dcterms:W3CDTF">2017-02-05T14:50:26Z</dcterms:created>
  <dcterms:modified xsi:type="dcterms:W3CDTF">2019-01-16T05:10:23Z</dcterms:modified>
</cp:coreProperties>
</file>