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258" r:id="rId5"/>
    <p:sldId id="265" r:id="rId6"/>
    <p:sldId id="266" r:id="rId7"/>
    <p:sldId id="267" r:id="rId8"/>
    <p:sldId id="261" r:id="rId9"/>
    <p:sldId id="268" r:id="rId10"/>
    <p:sldId id="262" r:id="rId11"/>
    <p:sldId id="270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EB54E-9B8F-4022-8D1A-BD47BBD3B94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3517B-10AC-4644-B3C4-1779FA4E0D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2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3517B-10AC-4644-B3C4-1779FA4E0D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3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45C8-7420-4B26-9F64-B61611582B8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6FB5-C661-48B1-B80C-1F691E3E4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5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45C8-7420-4B26-9F64-B61611582B8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6FB5-C661-48B1-B80C-1F691E3E4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46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45C8-7420-4B26-9F64-B61611582B8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6FB5-C661-48B1-B80C-1F691E3E4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7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45C8-7420-4B26-9F64-B61611582B8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6FB5-C661-48B1-B80C-1F691E3E4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9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45C8-7420-4B26-9F64-B61611582B8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6FB5-C661-48B1-B80C-1F691E3E4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1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45C8-7420-4B26-9F64-B61611582B8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6FB5-C661-48B1-B80C-1F691E3E4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0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45C8-7420-4B26-9F64-B61611582B8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6FB5-C661-48B1-B80C-1F691E3E4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3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45C8-7420-4B26-9F64-B61611582B8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6FB5-C661-48B1-B80C-1F691E3E4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45C8-7420-4B26-9F64-B61611582B8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6FB5-C661-48B1-B80C-1F691E3E4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9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45C8-7420-4B26-9F64-B61611582B8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6FB5-C661-48B1-B80C-1F691E3E4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0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45C8-7420-4B26-9F64-B61611582B8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6FB5-C661-48B1-B80C-1F691E3E4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45C8-7420-4B26-9F64-B61611582B8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6FB5-C661-48B1-B80C-1F691E3E4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0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«Несовершенный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остеогенез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66135" y="4978868"/>
            <a:ext cx="3777522" cy="1178305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Шефер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Е.А.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308-2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Терентьева О.В.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47604"/>
            <a:ext cx="9206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Министерства здравоохранения Российской Федерации. </a:t>
            </a:r>
          </a:p>
          <a:p>
            <a:pPr lvl="0"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9199" y="6281886"/>
            <a:ext cx="21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2022</a:t>
            </a:r>
          </a:p>
        </p:txBody>
      </p:sp>
      <p:pic>
        <p:nvPicPr>
          <p:cNvPr id="1028" name="Picture 4" descr="https://www.researchgate.net/profile/Lucas-Boer/publication/306416507/figure/download/fig1/AS:712359995797504@1546851266114/Osteogenesis-imperfecta-type-II-A-Complete-macerated-skeleton-showing-numero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1" y="3419731"/>
            <a:ext cx="3567340" cy="31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деформаций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(остеосинтез шрифтом);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на основе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соматотропина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(гормон роста);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Бисфосфонатом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1054" y="6334780"/>
            <a:ext cx="10673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Пример использования телескопического стержня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Fassier-Duval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 – рентгенограммы до операции, Б – через 2 месяца после вмешательства, В – через 1 год.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5188" t="37652" r="19860" b="25402"/>
          <a:stretch/>
        </p:blipFill>
        <p:spPr>
          <a:xfrm>
            <a:off x="3221719" y="3677094"/>
            <a:ext cx="5748562" cy="26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4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Сестринский уход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состоянием пациента;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пролежней;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пневмоний;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болевых ощущений;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проведение гигиенических мероприятий;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восстановление двигательной функции;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работа с пациентом и его родственниками.</a:t>
            </a:r>
          </a:p>
        </p:txBody>
      </p:sp>
    </p:spTree>
    <p:extLst>
      <p:ext uri="{BB962C8B-B14F-4D97-AF65-F5344CB8AC3E}">
        <p14:creationId xmlns:p14="http://schemas.microsoft.com/office/powerpoint/2010/main" val="41683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www.cidg.org.nz/wp-content/uploads/2015/03/Nurse-doc-ok-to-u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60" y="1825625"/>
            <a:ext cx="65664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9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«Несовершенный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остеогенез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Несовершенный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остеогенез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 «несовершенное костеобразование», болезнь «хрустального человека», болезнь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Лобштейна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Вролика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 обусловленная болезнь, которая возникает вследствие нарушения костеобразования. Она приводит к снижению массы костей и повышению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ломкости.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5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Генетический дефект синтеза коллагена I типа, проявляющийся множественными патологическими переломами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 о В 90% случаев при НО выявляют мутации в генах, кодирующих синтез про-альфа1 или про-альфа2 цепочек коллагена I типа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g.foolcdn.com/editorial/images/467457/crs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26" y="4096139"/>
            <a:ext cx="3982747" cy="25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0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Силленсу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IOI (легкий). У больных отмечается хрупкость костей с умеренным количеством переломов (приводящих к червеобразному искривлению длинных трубчатых костей), голубые склеры и малый рост.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41774" y="6377214"/>
            <a:ext cx="2308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 Синдром синих склер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1" name="Picture 2" descr="https://image1.slideserve.com/2237606/osteogenesis-imperfecta-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t="40611" r="15738" b="17484"/>
          <a:stretch/>
        </p:blipFill>
        <p:spPr bwMode="auto">
          <a:xfrm>
            <a:off x="4015273" y="4187907"/>
            <a:ext cx="4161454" cy="191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1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Силленсу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4286"/>
            <a:ext cx="10515600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II OI (обычно летальный). У больных отмечают множество переломов еще внутриутробно. Высокая внутриутробная смертность или смертность в периоде новорожденное.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2697" y="6195624"/>
            <a:ext cx="9246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Рис.2 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в ПЗ проекции, новорожденный: определяется типичная картина несовершенного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остеогенеза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многочисленными переломами. Верхние и нижние конечности укорочены и деформированы вследствие переломов. 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Рентгенограмма, КТ, МРТ, УЗИ при несовершенном остеогенез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50" y="3261696"/>
            <a:ext cx="5748099" cy="27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Силленсу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OI (тяжелый, деформирующий). У больных отмечают многочисленные деформации скелета, ломкость костей, сколиоз и разболтанность суставов с большим количеством переломов. Склеры пациентов серые или голубые, плотность костной ткани снижается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остеопения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Обычно больные не наблюдаются и лечатся стационарно.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8482" y="6475445"/>
            <a:ext cx="59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doktersehat.com/wp-content/uploads/2017/04/zoe_dokterse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44" y="4493693"/>
            <a:ext cx="3926602" cy="181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4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Силленсу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OI (средней степени тяжести). У больных этой группы также отмечается большое число переломов, червеобразное искривление длинных трубчатых костей, нормальные (белые) или серые склеры, снижение плотности костной ткани и деформация костей; они могут наблюдаться и лечиться амбулаторно.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2271" y="6334780"/>
            <a:ext cx="1010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Снимки 24-летнего американца, который за свою жизнь перенес более ста переломов костей и у которого в детстве был диагностирован несовершенный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остеогенез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4-го типа.</a:t>
            </a:r>
          </a:p>
        </p:txBody>
      </p:sp>
      <p:pic>
        <p:nvPicPr>
          <p:cNvPr id="7172" name="Picture 4" descr="https://upload.wikimedia.org/wikipedia/commons/thumb/3/3a/Osteogenesis_imperfecta_X-ray_%28clinically_type_IV%29_of_right_arm.png/800px-Osteogenesis_imperfecta_X-ray_%28clinically_type_IV%29_of_right_ar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47" y="4141379"/>
            <a:ext cx="2064377" cy="219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thumb/5/5f/Osteogenesis_imperfecta_X-ray_%28clinically_type_IV%29_of_right_femur.png/800px-Osteogenesis_imperfecta_X-ray_%28clinically_type_IV%29_of_right_fem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56" y="4141379"/>
            <a:ext cx="1458621" cy="219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5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врожденную форму патологии можно еще на 16 неделе беременности с помощью УЗИ. При необходимости проводится биопсия хориона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генодиагностика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подтвердить наличие мутировавшего гена.</a:t>
            </a:r>
          </a:p>
        </p:txBody>
      </p:sp>
      <p:pic>
        <p:nvPicPr>
          <p:cNvPr id="8194" name="Picture 2" descr="http://www.chelsma.ru/files/images/prenatdiagnoz29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13558" r="8922" b="13714"/>
          <a:stretch/>
        </p:blipFill>
        <p:spPr bwMode="auto">
          <a:xfrm>
            <a:off x="4121922" y="3713682"/>
            <a:ext cx="3948155" cy="24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3344" y="6311900"/>
            <a:ext cx="1998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Биопсия хориона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1102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анамнеза, жалобы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исследования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конечностей,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Молекулярно-генетическое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medspina.ru/wp-content/uploads/biopsiya-k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33" y="3217386"/>
            <a:ext cx="3781944" cy="282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28140" y="6176963"/>
            <a:ext cx="2466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Биопсия костной ткани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81397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353</Words>
  <Application>Microsoft Office PowerPoint</Application>
  <PresentationFormat>Широкоэкранный</PresentationFormat>
  <Paragraphs>53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Тема: «Несовершенный остеогенез»</vt:lpstr>
      <vt:lpstr>Понятие «Несовершенный остеогенез»</vt:lpstr>
      <vt:lpstr>Этиология</vt:lpstr>
      <vt:lpstr>Классификация по Силленсу</vt:lpstr>
      <vt:lpstr>Классификация по Силленсу</vt:lpstr>
      <vt:lpstr>Классификация по Силленсу</vt:lpstr>
      <vt:lpstr>Классификация по Силленсу</vt:lpstr>
      <vt:lpstr>Диагностика</vt:lpstr>
      <vt:lpstr>Диагностика</vt:lpstr>
      <vt:lpstr>Лечение</vt:lpstr>
      <vt:lpstr>Сестринский уход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«Талассемия»</dc:title>
  <dc:creator>Admin</dc:creator>
  <cp:lastModifiedBy>Фукалова Наталья Васильевна</cp:lastModifiedBy>
  <cp:revision>19</cp:revision>
  <dcterms:created xsi:type="dcterms:W3CDTF">2022-02-24T16:18:09Z</dcterms:created>
  <dcterms:modified xsi:type="dcterms:W3CDTF">2022-02-28T07:32:13Z</dcterms:modified>
</cp:coreProperties>
</file>