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6858000" cy="1877237"/>
          </a:xfrm>
        </p:spPr>
        <p:txBody>
          <a:bodyPr>
            <a:noAutofit/>
          </a:bodyPr>
          <a:lstStyle/>
          <a:p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5899" y="2432136"/>
            <a:ext cx="6858000" cy="22594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Отсчет о прохождении производственной практики</a:t>
            </a:r>
            <a:r>
              <a:rPr lang="ru-RU" sz="6600" b="1" i="0" u="none" strike="noStrike" baseline="0" dirty="0" smtClean="0">
                <a:solidFill>
                  <a:schemeClr val="tx1"/>
                </a:solidFill>
                <a:latin typeface="Times New Roman,Bold"/>
              </a:rPr>
              <a:t/>
            </a:r>
            <a:br>
              <a:rPr lang="ru-RU" sz="6600" b="1" i="0" u="none" strike="noStrike" baseline="0" dirty="0" smtClean="0">
                <a:solidFill>
                  <a:schemeClr val="tx1"/>
                </a:solidFill>
                <a:latin typeface="Times New Roman,Bold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33.02.01 Фармация</a:t>
            </a:r>
            <a:r>
              <a:rPr lang="ru-RU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028" y="4919386"/>
            <a:ext cx="55342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</a:rPr>
              <a:t>Выполнил: Федосеева Анастасия Вадимовна</a:t>
            </a:r>
            <a:br>
              <a:rPr lang="ru-RU" sz="2200" dirty="0">
                <a:latin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</a:rPr>
              <a:t>Преподаватель: Казакова Елена Николаевна</a:t>
            </a:r>
            <a:br>
              <a:rPr lang="ru-RU" sz="2200" dirty="0">
                <a:latin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66587" y="6331107"/>
            <a:ext cx="22888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Красноярск, 2021</a:t>
            </a:r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наружных лекарственных препаратов, внутренних лекарственных препаратов, лекарственных препаратов для инъекций.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292A8C9-DAA0-7649-862C-5C7B8BABF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54623" y="2716765"/>
            <a:ext cx="4658672" cy="26205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097315-D462-A247-BFC8-33CCBC9A1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23916" y="2716765"/>
            <a:ext cx="4658673" cy="26205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31AB78-5717-4642-B232-5803C2EA4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98026" y="2716765"/>
            <a:ext cx="4658671" cy="26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8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перевязочного материала.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5CCF1B9-CFA1-F047-B2D2-EEB61EDAF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26891" y="2581619"/>
            <a:ext cx="5299017" cy="2980697"/>
          </a:xfrm>
        </p:spPr>
      </p:pic>
    </p:spTree>
    <p:extLst>
      <p:ext uri="{BB962C8B-B14F-4D97-AF65-F5344CB8AC3E}">
        <p14:creationId xmlns:p14="http://schemas.microsoft.com/office/powerpoint/2010/main" xmlns="" val="11407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резиновых изделий.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CBEEDAA-9C76-C542-9698-EE121F5A1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29370" y="2593290"/>
            <a:ext cx="5085261" cy="2860460"/>
          </a:xfrm>
        </p:spPr>
      </p:pic>
    </p:spTree>
    <p:extLst>
      <p:ext uri="{BB962C8B-B14F-4D97-AF65-F5344CB8AC3E}">
        <p14:creationId xmlns:p14="http://schemas.microsoft.com/office/powerpoint/2010/main" xmlns="" val="2328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лекарственного растительного сырья.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E9879FB-B266-DB4D-9837-9AC510687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1C11F4-3DE7-C643-ADFB-474D92AED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41732" y="2767931"/>
            <a:ext cx="5060537" cy="28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7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парафармацевтической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B12E663-143C-2344-8704-44032B40B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863" y="2795848"/>
            <a:ext cx="5064375" cy="2848711"/>
          </a:xfrm>
        </p:spPr>
      </p:pic>
      <p:pic>
        <p:nvPicPr>
          <p:cNvPr id="9" name="Объект 6">
            <a:extLst>
              <a:ext uri="{FF2B5EF4-FFF2-40B4-BE49-F238E27FC236}">
                <a16:creationId xmlns:a16="http://schemas.microsoft.com/office/drawing/2014/main" xmlns="" id="{EECED27B-B1CC-2744-A871-4158822130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90"/>
          <a:stretch/>
        </p:blipFill>
        <p:spPr>
          <a:xfrm rot="5400000">
            <a:off x="3713093" y="2446375"/>
            <a:ext cx="5033459" cy="35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5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огнеопасных веществ.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4B4DA0A-FCA8-2740-82F6-190B89089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66251" y="2649992"/>
            <a:ext cx="5211498" cy="2931468"/>
          </a:xfrm>
        </p:spPr>
      </p:pic>
    </p:spTree>
    <p:extLst>
      <p:ext uri="{BB962C8B-B14F-4D97-AF65-F5344CB8AC3E}">
        <p14:creationId xmlns:p14="http://schemas.microsoft.com/office/powerpoint/2010/main" xmlns="" val="34278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хранения препаратов, стоящих на предметно-количественном учете.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23AA3C4-BB80-1B4C-8316-AEBCD0935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00622" y="2677383"/>
            <a:ext cx="4942757" cy="2780301"/>
          </a:xfrm>
        </p:spPr>
      </p:pic>
    </p:spTree>
    <p:extLst>
      <p:ext uri="{BB962C8B-B14F-4D97-AF65-F5344CB8AC3E}">
        <p14:creationId xmlns:p14="http://schemas.microsoft.com/office/powerpoint/2010/main" xmlns="" val="31062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(снаружи и внутри).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E2A5945-BA9C-3F48-8320-4BFEF7F2C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431" y="2544014"/>
            <a:ext cx="5372596" cy="302208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F58524-2A35-5347-AC33-2571AAFCB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71653" y="2544014"/>
            <a:ext cx="5372595" cy="30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7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Карантинные зоны хранения лекарственных препаратов.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BE6764D-6887-1443-9BF7-95244AB2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1137" y="2784981"/>
            <a:ext cx="5002476" cy="28138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D06FD-9831-2342-837F-14BA29CDC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50385" y="2784981"/>
            <a:ext cx="5002478" cy="28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3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для хранения фальсифицированных, недоброкачественных, контрафактных ЛП, а также ЛП с истекшим сроком годности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9EFC0A0F-378B-AE4D-A299-CDE011105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66076" y="2813292"/>
            <a:ext cx="5002476" cy="28138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1FA92C-AB05-5044-863C-B3F782F88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32513" y="2813292"/>
            <a:ext cx="5002478" cy="28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1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аптеки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F129803-51CC-CA4B-8213-A03B52887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96866" y="2515265"/>
            <a:ext cx="5150269" cy="2897027"/>
          </a:xfrm>
        </p:spPr>
      </p:pic>
    </p:spTree>
    <p:extLst>
      <p:ext uri="{BB962C8B-B14F-4D97-AF65-F5344CB8AC3E}">
        <p14:creationId xmlns:p14="http://schemas.microsoft.com/office/powerpoint/2010/main" xmlns="" val="22118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сбора медицинских отходов.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1F316CB-318E-CA4C-BC1A-647D1C8A5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4"/>
          <a:stretch/>
        </p:blipFill>
        <p:spPr>
          <a:xfrm rot="5400000">
            <a:off x="1838653" y="2788658"/>
            <a:ext cx="5466694" cy="2469722"/>
          </a:xfrm>
        </p:spPr>
      </p:pic>
    </p:spTree>
    <p:extLst>
      <p:ext uri="{BB962C8B-B14F-4D97-AF65-F5344CB8AC3E}">
        <p14:creationId xmlns:p14="http://schemas.microsoft.com/office/powerpoint/2010/main" xmlns="" val="36857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914149-ACEA-C544-9CBF-56F74D3B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263" y="2766219"/>
            <a:ext cx="3673475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за внимание»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95A7776-B536-EA46-9205-970557E7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5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зал и помещение аптеки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68DEF70-48A8-314B-8001-A50DB203E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401" y="2554604"/>
            <a:ext cx="5333596" cy="30001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13E351-41E7-6245-8C42-F5D0ADC61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59025" y="2554604"/>
            <a:ext cx="5333596" cy="30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8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227B8F-3506-5546-BCB8-70F772756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09380" y="2561131"/>
            <a:ext cx="5325241" cy="2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7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посетителей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824CF89-2C11-0E46-B50A-44F14DB59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9"/>
          <a:stretch/>
        </p:blipFill>
        <p:spPr>
          <a:xfrm rot="5400000">
            <a:off x="1722643" y="2264669"/>
            <a:ext cx="5444519" cy="3517702"/>
          </a:xfrm>
        </p:spPr>
      </p:pic>
    </p:spTree>
    <p:extLst>
      <p:ext uri="{BB962C8B-B14F-4D97-AF65-F5344CB8AC3E}">
        <p14:creationId xmlns:p14="http://schemas.microsoft.com/office/powerpoint/2010/main" xmlns="" val="2328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(шкаф) для хранения уборочного инвентаря (внутри и снаружи)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C172224-FB9A-AF41-A920-70CF2A573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90" y="2788909"/>
            <a:ext cx="5020441" cy="2823998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78122A3-236F-E64F-A130-8C379D1BC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0480" y="2791173"/>
            <a:ext cx="5030788" cy="2829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18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Промаркированный уборочный инвентарь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FD48D524-9A9F-3748-92C3-2A98D3684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382" y="2537610"/>
            <a:ext cx="5283237" cy="2971821"/>
          </a:xfrm>
        </p:spPr>
      </p:pic>
    </p:spTree>
    <p:extLst>
      <p:ext uri="{BB962C8B-B14F-4D97-AF65-F5344CB8AC3E}">
        <p14:creationId xmlns="" xmlns:p14="http://schemas.microsoft.com/office/powerpoint/2010/main" val="35998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270ACA0-7CE9-504D-95C3-53FDA0F6E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5787" y="2444265"/>
            <a:ext cx="5474833" cy="3079594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EDF038FB-CB7B-4D42-B618-29EE4EC1F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10" y="1259767"/>
            <a:ext cx="2659685" cy="5461708"/>
          </a:xfrm>
        </p:spPr>
      </p:pic>
    </p:spTree>
    <p:extLst>
      <p:ext uri="{BB962C8B-B14F-4D97-AF65-F5344CB8AC3E}">
        <p14:creationId xmlns="" xmlns:p14="http://schemas.microsoft.com/office/powerpoint/2010/main" val="11407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 (материальные комнаты)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689DE2A-0235-9446-A4FF-95BCAA1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EB94-7668-4724-BCD4-3D29C810518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F34A991-56D4-9942-925E-9677668C7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93904" y="2770160"/>
            <a:ext cx="4824004" cy="2713502"/>
          </a:xfrm>
        </p:spPr>
      </p:pic>
    </p:spTree>
    <p:extLst>
      <p:ext uri="{BB962C8B-B14F-4D97-AF65-F5344CB8AC3E}">
        <p14:creationId xmlns:p14="http://schemas.microsoft.com/office/powerpoint/2010/main" xmlns="" val="22118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43492735f49ec30462398a8d991fcda299f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169</Words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 Фармацевтический колледж </vt:lpstr>
      <vt:lpstr>Вывеска аптеки</vt:lpstr>
      <vt:lpstr>Торгового зал и помещение аптеки</vt:lpstr>
      <vt:lpstr>Рабочее место фармацевта</vt:lpstr>
      <vt:lpstr>Информационный стенд для посетителей</vt:lpstr>
      <vt:lpstr>Помещение (шкаф) для хранения уборочного инвентаря (внутри и снаружи)</vt:lpstr>
      <vt:lpstr>Промаркированный уборочный инвентарь</vt:lpstr>
      <vt:lpstr>Санузел</vt:lpstr>
      <vt:lpstr>Помещения для хранения аптечных товаров (материальные комнаты)</vt:lpstr>
      <vt:lpstr>Шкафы для хранения наружных лекарственных препаратов, внутренних лекарственных препаратов, лекарственных препаратов для инъекций.</vt:lpstr>
      <vt:lpstr>Шкафы для хранения перевязочного материала.</vt:lpstr>
      <vt:lpstr>Шкафы для хранения резиновых изделий.</vt:lpstr>
      <vt:lpstr>Шкафы для хранения лекарственного растительного сырья.</vt:lpstr>
      <vt:lpstr>Шкафы для хранения парафармацевтической продукции.</vt:lpstr>
      <vt:lpstr>Шкаф для хранения огнеопасных веществ.</vt:lpstr>
      <vt:lpstr>Помещение хранения препаратов, стоящих на предметно-количественном учете.</vt:lpstr>
      <vt:lpstr>Холодильник (снаружи и внутри).</vt:lpstr>
      <vt:lpstr>Карантинные зоны хранения лекарственных препаратов.</vt:lpstr>
      <vt:lpstr>Зоны для хранения фальсифицированных, недоброкачественных, контрафактных ЛП, а также ЛП с истекшим сроком годности</vt:lpstr>
      <vt:lpstr>Тара для сбора медицинских отходов.</vt:lpstr>
      <vt:lpstr>«Спасибо за внимание»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 Фармацевтический колледж</dc:title>
  <dc:creator>notebook</dc:creator>
  <cp:lastModifiedBy>notebook</cp:lastModifiedBy>
  <cp:revision>7</cp:revision>
  <dcterms:created xsi:type="dcterms:W3CDTF">2021-12-28T02:49:58Z</dcterms:created>
  <dcterms:modified xsi:type="dcterms:W3CDTF">2021-12-28T03:11:11Z</dcterms:modified>
</cp:coreProperties>
</file>