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4167BA-860C-4D44-A14B-660B87561B1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77EA64D-C1C9-48D2-96B3-C39999995A97}" type="datetimeFigureOut">
              <a:rPr lang="ru-RU" smtClean="0"/>
              <a:t>03.07.2020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24936" cy="4824536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рецептов на наркотические ЛС и психотропные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202-2 группы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Максимова А. А.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5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185233" cy="539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9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отпуска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63609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отпуска содержались и в прошлом приказе. В № 4н осталось Приложение № 1, которое устанавливает максимальные количества наркотических средств или психотропных веществ, которые нельзя превышать при выписке на одном рецепте. Сама таблица в приложении немного изменилась. Теперь в нее добавлены морфин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фентанил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новых лекарственных формах</a:t>
            </a:r>
          </a:p>
        </p:txBody>
      </p:sp>
      <p:pic>
        <p:nvPicPr>
          <p:cNvPr id="5122" name="Picture 2" descr="https://www.katrenstyle.ru/upload/medialibrary/v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492896"/>
            <a:ext cx="5184575" cy="38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9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изменением является отмена бывшего Приложения № 2 с «рекомендованным количеством». Сейчас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нет норм отпуска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комбинированные препараты с кодеином и другим ЛС, которые подлежат ПКУ. Таким образом, эти и другие ЛС (не указанные в Приложении № 1) следует отпускать в тех количествах, в которых они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4077072" cy="2955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55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этого, в 2020 году на одном рецептурном бланке можно выписывать только одно наименование ЛС, не подлежащего ПКУ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относящегося к:</a:t>
            </a:r>
          </a:p>
          <a:p>
            <a:pPr marL="11430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антипсихотическим средствам (код N05A по АТХ);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анксиолитикам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(код N05Bпо АТХ);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снотворным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седативным средствам (код N05C по АТХ);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антидепрессантам (код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N06Aпо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1318"/>
            <a:ext cx="3852586" cy="2569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3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4" y="1052736"/>
            <a:ext cx="6769745" cy="5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03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операционная процедура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7652"/>
            <a:ext cx="6768752" cy="51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6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3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бланках формы №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107/у-НП </a:t>
            </a:r>
            <a:r>
              <a:rPr lang="ru-RU" sz="2800" dirty="0"/>
              <a:t>в 2020 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выписываются рецепты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наркотические средства и психотропные вещества списка II, кроме </a:t>
            </a:r>
            <a:r>
              <a:rPr lang="ru-RU" dirty="0" err="1"/>
              <a:t>трансдермальных</a:t>
            </a:r>
            <a:r>
              <a:rPr lang="ru-RU" dirty="0"/>
              <a:t> терапевтических систем и лекарств, содержащих наркотические средства в сочетании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2362063/d3d62fa9-2e02-423d-aa8d-8ee1e740eea2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712468" cy="2784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бланке № 148–1/у-88 выписываются: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психотропные ЛП Списка II в виде ТДТС-ЛП, содержащие НС в сочетании с антагонистом опиоидных рецепторов;+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 Списка III;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обладающие анаболической активностью, относящиеся по АТХ к анаболическим стероидам (код А14А);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указанные в пункте 5 Приказа Минздрава от 17.05.2012. № 562н;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изготовления, содержащие НС или ПВ Списка II и другие фармакологически активные вещества;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подлежащие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ПКУ</a:t>
            </a:r>
          </a:p>
          <a:p>
            <a:pPr marL="1143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формы № 107–1/у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выписываются рецепты на все остальные препараты и ЛС, указанные в п. 4 приказа № 562н.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08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6104"/>
            <a:ext cx="7583245" cy="56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2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48470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1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5715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8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рецептах больше не используется формулировка «пациент с хроническим заболеванием». Теперь это «пациент с заболеванием, требующим длительного курса лечения». На рецептах в этом случае ставится отметка «по специальному назначению». Срок действия таких рецептов составляет до 1 года, при этом на рецепте нужно указать количество месяцев и периодичность отпуска</a:t>
            </a:r>
          </a:p>
        </p:txBody>
      </p:sp>
    </p:spTree>
    <p:extLst>
      <p:ext uri="{BB962C8B-B14F-4D97-AF65-F5344CB8AC3E}">
        <p14:creationId xmlns:p14="http://schemas.microsoft.com/office/powerpoint/2010/main" val="145961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Дозировка в рецептах выписывается согласно инструкции по применению препарата. Например, это значит, что количество вещества можно указывать в миллиграммах. Требование об обязательном оформлении твердых и сыпучих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фармсубстанций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граммах (миллилитрах/каплях для жидких препаратов) осталось только для выписки препаратов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изготовления</a:t>
            </a:r>
          </a:p>
        </p:txBody>
      </p:sp>
      <p:pic>
        <p:nvPicPr>
          <p:cNvPr id="6146" name="Picture 2" descr="https://avatars.mds.yandex.net/get-zen_doc/28064/pub_5a5fb11e48c85efbc0cfc11a_5a5fb17448c85efbc0cfc12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4032448" cy="2697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0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расширен список используемых латинских сокращений. В основном за счет введения «новых» (не указанных ранее) лекарственных форм. Например, наконец‑то дистиллированная вода стала простой «водой очищенной». Кроме этого, лекарственную форму в таблетках теперь следует писать как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не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839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121</TotalTime>
  <Words>438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Федерации. Фармацевтический колледж</vt:lpstr>
      <vt:lpstr>На бланках формы № 107/у-НП в 2020 г. выписываются рецепты на:</vt:lpstr>
      <vt:lpstr>На бланке № 148–1/у-88 выписываются:</vt:lpstr>
      <vt:lpstr>Презентация PowerPoint</vt:lpstr>
      <vt:lpstr>Презентация PowerPoint</vt:lpstr>
      <vt:lpstr>Презентация PowerPoint</vt:lpstr>
      <vt:lpstr>Изменения:</vt:lpstr>
      <vt:lpstr>Презентация PowerPoint</vt:lpstr>
      <vt:lpstr>Презентация PowerPoint</vt:lpstr>
      <vt:lpstr>Презентация PowerPoint</vt:lpstr>
      <vt:lpstr>Нормы отпуска </vt:lpstr>
      <vt:lpstr>Презентация PowerPoint</vt:lpstr>
      <vt:lpstr>Презентация PowerPoint</vt:lpstr>
      <vt:lpstr>Экспертиза </vt:lpstr>
      <vt:lpstr>Стандартная операционная процедура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Федерации. Фармацевтический колледж</dc:title>
  <dc:creator>burav</dc:creator>
  <cp:lastModifiedBy>User0]</cp:lastModifiedBy>
  <cp:revision>9</cp:revision>
  <dcterms:created xsi:type="dcterms:W3CDTF">2020-04-05T06:55:28Z</dcterms:created>
  <dcterms:modified xsi:type="dcterms:W3CDTF">2020-07-02T23:01:18Z</dcterms:modified>
</cp:coreProperties>
</file>