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328592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Тема: «Приемка товаров в аптечных организациях»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6531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Зиборова</a:t>
            </a:r>
            <a:r>
              <a:rPr lang="ru-RU" dirty="0" smtClean="0"/>
              <a:t> Е.В 227-Ф</a:t>
            </a:r>
          </a:p>
          <a:p>
            <a:r>
              <a:rPr lang="ru-RU" dirty="0" smtClean="0"/>
              <a:t>Проверила: Казакова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1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приемки товара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7264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27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600400" cy="480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600400" cy="480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7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рабочего места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77904"/>
            <a:ext cx="4032448" cy="53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5663"/>
            <a:ext cx="3665550" cy="48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7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комнаты приемки товара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" y="1360416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0" y="2852936"/>
            <a:ext cx="2865804" cy="382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12" y="1194672"/>
            <a:ext cx="3272952" cy="436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4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Карантинная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92794"/>
            <a:ext cx="3707681" cy="49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 </vt:lpstr>
      <vt:lpstr>Комната приемки товара</vt:lpstr>
      <vt:lpstr>Рабочее место</vt:lpstr>
      <vt:lpstr>Оборудование рабочего места</vt:lpstr>
      <vt:lpstr>Оборудование комнаты приемки товара</vt:lpstr>
      <vt:lpstr>Карантинная зона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 </dc:title>
  <dc:creator>User</dc:creator>
  <cp:lastModifiedBy>User</cp:lastModifiedBy>
  <cp:revision>12</cp:revision>
  <dcterms:created xsi:type="dcterms:W3CDTF">2023-05-11T11:19:58Z</dcterms:created>
  <dcterms:modified xsi:type="dcterms:W3CDTF">2023-05-12T07:55:28Z</dcterms:modified>
</cp:coreProperties>
</file>