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5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6.xml" ContentType="application/vnd.openxmlformats-officedocument.theme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  <p:sldMasterId id="2147483826" r:id="rId2"/>
    <p:sldMasterId id="2147483864" r:id="rId3"/>
    <p:sldMasterId id="2147483895" r:id="rId4"/>
    <p:sldMasterId id="2147483923" r:id="rId5"/>
    <p:sldMasterId id="2147483940" r:id="rId6"/>
    <p:sldMasterId id="2147484236" r:id="rId7"/>
  </p:sldMasterIdLst>
  <p:notesMasterIdLst>
    <p:notesMasterId r:id="rId11"/>
  </p:notesMasterIdLst>
  <p:handoutMasterIdLst>
    <p:handoutMasterId r:id="rId12"/>
  </p:handoutMasterIdLst>
  <p:sldIdLst>
    <p:sldId id="1788" r:id="rId8"/>
    <p:sldId id="1666" r:id="rId9"/>
    <p:sldId id="1790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0000"/>
    <a:srgbClr val="990033"/>
    <a:srgbClr val="700000"/>
    <a:srgbClr val="0D0D0D"/>
    <a:srgbClr val="760000"/>
    <a:srgbClr val="FCCEBC"/>
    <a:srgbClr val="FFD289"/>
    <a:srgbClr val="A50021"/>
    <a:srgbClr val="FFCC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182" autoAdjust="0"/>
    <p:restoredTop sz="99846" autoAdjust="0"/>
  </p:normalViewPr>
  <p:slideViewPr>
    <p:cSldViewPr>
      <p:cViewPr>
        <p:scale>
          <a:sx n="87" d="100"/>
          <a:sy n="87" d="100"/>
        </p:scale>
        <p:origin x="-64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image" Target="../media/image6.jpeg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image" Target="../media/image9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image" Target="../media/image6.jpe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CA2593-453D-4CCD-991E-61B577E787FB}" type="doc">
      <dgm:prSet loTypeId="urn:microsoft.com/office/officeart/2005/8/layout/vList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8EF0E3F-2EF5-4B23-9102-A57152002745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5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ru-RU" sz="3600" dirty="0" smtClean="0">
              <a:latin typeface="Arial Black" panose="020B0A04020102020204" pitchFamily="34" charset="0"/>
              <a:cs typeface="Times New Roman" panose="02020603050405020304" pitchFamily="18" charset="0"/>
            </a:rPr>
            <a:t>75 </a:t>
          </a:r>
          <a:r>
            <a:rPr lang="ru-RU" sz="3600" dirty="0" smtClean="0">
              <a:latin typeface="Arial Black" panose="020B0A04020102020204" pitchFamily="34" charset="0"/>
              <a:cs typeface="Times New Roman" panose="02020603050405020304" pitchFamily="18" charset="0"/>
            </a:rPr>
            <a:t>персон, внесших особый вклад в развитие вуза.</a:t>
          </a:r>
          <a:endParaRPr lang="ru-RU" sz="3600" dirty="0">
            <a:latin typeface="Arial Black" panose="020B0A04020102020204" pitchFamily="34" charset="0"/>
          </a:endParaRPr>
        </a:p>
      </dgm:t>
    </dgm:pt>
    <dgm:pt modelId="{F0A67C9B-093C-46FC-B8D9-CC24EB71963F}" type="parTrans" cxnId="{479FDD6A-72E6-41B7-9085-068621360817}">
      <dgm:prSet/>
      <dgm:spPr/>
      <dgm:t>
        <a:bodyPr/>
        <a:lstStyle/>
        <a:p>
          <a:endParaRPr lang="ru-RU"/>
        </a:p>
      </dgm:t>
    </dgm:pt>
    <dgm:pt modelId="{CC0F81B6-D4DE-40E0-9DE5-F8A4AD6FBE32}" type="sibTrans" cxnId="{479FDD6A-72E6-41B7-9085-068621360817}">
      <dgm:prSet/>
      <dgm:spPr/>
      <dgm:t>
        <a:bodyPr/>
        <a:lstStyle/>
        <a:p>
          <a:endParaRPr lang="ru-RU"/>
        </a:p>
      </dgm:t>
    </dgm:pt>
    <dgm:pt modelId="{C18130D6-E56D-43C2-98E6-9DD1FEDAA47F}" type="pres">
      <dgm:prSet presAssocID="{4BCA2593-453D-4CCD-991E-61B577E787FB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52B572-BE03-450E-BC08-3426A3C78E43}" type="pres">
      <dgm:prSet presAssocID="{E8EF0E3F-2EF5-4B23-9102-A57152002745}" presName="comp" presStyleCnt="0"/>
      <dgm:spPr/>
    </dgm:pt>
    <dgm:pt modelId="{F1FB29D7-2EF4-443E-B308-C0F35DE3841F}" type="pres">
      <dgm:prSet presAssocID="{E8EF0E3F-2EF5-4B23-9102-A57152002745}" presName="box" presStyleLbl="node1" presStyleIdx="0" presStyleCnt="1" custLinFactNeighborX="925" custLinFactNeighborY="1961"/>
      <dgm:spPr/>
      <dgm:t>
        <a:bodyPr/>
        <a:lstStyle/>
        <a:p>
          <a:endParaRPr lang="ru-RU"/>
        </a:p>
      </dgm:t>
    </dgm:pt>
    <dgm:pt modelId="{029F516A-5334-47CE-ABEA-F8867147F79B}" type="pres">
      <dgm:prSet presAssocID="{E8EF0E3F-2EF5-4B23-9102-A57152002745}" presName="img" presStyleLbl="fgImgPlace1" presStyleIdx="0" presStyleCnt="1" custAng="10800000" custFlipVert="1" custFlipHor="1" custScaleX="150072" custScaleY="72623" custLinFactNeighborX="3959" custLinFactNeighborY="661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</dgm:spPr>
      <dgm:t>
        <a:bodyPr/>
        <a:lstStyle/>
        <a:p>
          <a:endParaRPr lang="ru-RU"/>
        </a:p>
      </dgm:t>
    </dgm:pt>
    <dgm:pt modelId="{F87433ED-4A01-4520-A7ED-52A173149D06}" type="pres">
      <dgm:prSet presAssocID="{E8EF0E3F-2EF5-4B23-9102-A57152002745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9FDD6A-72E6-41B7-9085-068621360817}" srcId="{4BCA2593-453D-4CCD-991E-61B577E787FB}" destId="{E8EF0E3F-2EF5-4B23-9102-A57152002745}" srcOrd="0" destOrd="0" parTransId="{F0A67C9B-093C-46FC-B8D9-CC24EB71963F}" sibTransId="{CC0F81B6-D4DE-40E0-9DE5-F8A4AD6FBE32}"/>
    <dgm:cxn modelId="{A6ADD890-0877-45C5-85C1-960368400EBA}" type="presOf" srcId="{E8EF0E3F-2EF5-4B23-9102-A57152002745}" destId="{F1FB29D7-2EF4-443E-B308-C0F35DE3841F}" srcOrd="0" destOrd="0" presId="urn:microsoft.com/office/officeart/2005/8/layout/vList4"/>
    <dgm:cxn modelId="{10CD50A7-80F8-4B7B-BD90-AA4AD88E15A1}" type="presOf" srcId="{E8EF0E3F-2EF5-4B23-9102-A57152002745}" destId="{F87433ED-4A01-4520-A7ED-52A173149D06}" srcOrd="1" destOrd="0" presId="urn:microsoft.com/office/officeart/2005/8/layout/vList4"/>
    <dgm:cxn modelId="{C5092125-D5C0-4907-A66B-072C6A958138}" type="presOf" srcId="{4BCA2593-453D-4CCD-991E-61B577E787FB}" destId="{C18130D6-E56D-43C2-98E6-9DD1FEDAA47F}" srcOrd="0" destOrd="0" presId="urn:microsoft.com/office/officeart/2005/8/layout/vList4"/>
    <dgm:cxn modelId="{FBCD3BF0-70AE-4A37-BEFD-C24C3984C68B}" type="presParOf" srcId="{C18130D6-E56D-43C2-98E6-9DD1FEDAA47F}" destId="{5652B572-BE03-450E-BC08-3426A3C78E43}" srcOrd="0" destOrd="0" presId="urn:microsoft.com/office/officeart/2005/8/layout/vList4"/>
    <dgm:cxn modelId="{10ECB060-2AA8-48F3-9113-AE923120A5DB}" type="presParOf" srcId="{5652B572-BE03-450E-BC08-3426A3C78E43}" destId="{F1FB29D7-2EF4-443E-B308-C0F35DE3841F}" srcOrd="0" destOrd="0" presId="urn:microsoft.com/office/officeart/2005/8/layout/vList4"/>
    <dgm:cxn modelId="{349E0ED1-583F-4978-B043-BB6B9E55284E}" type="presParOf" srcId="{5652B572-BE03-450E-BC08-3426A3C78E43}" destId="{029F516A-5334-47CE-ABEA-F8867147F79B}" srcOrd="1" destOrd="0" presId="urn:microsoft.com/office/officeart/2005/8/layout/vList4"/>
    <dgm:cxn modelId="{29C129A6-A0B7-4404-BEEA-2DF92070C75A}" type="presParOf" srcId="{5652B572-BE03-450E-BC08-3426A3C78E43}" destId="{F87433ED-4A01-4520-A7ED-52A173149D06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FBD6AA-E5E4-48F4-9225-C3180E2120FC}" type="doc">
      <dgm:prSet loTypeId="urn:microsoft.com/office/officeart/2005/8/layout/vList4" loCatId="picture" qsTypeId="urn:microsoft.com/office/officeart/2005/8/quickstyle/3d1" qsCatId="3D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7FE32DD1-CD12-4016-989B-31B9CD976BA5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400" dirty="0" smtClean="0">
              <a:solidFill>
                <a:schemeClr val="tx1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И.В. </a:t>
          </a:r>
          <a:r>
            <a:rPr lang="ru-RU" sz="2400" dirty="0" err="1" smtClean="0">
              <a:solidFill>
                <a:schemeClr val="tx1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Демко</a:t>
          </a:r>
          <a:r>
            <a:rPr lang="ru-RU" sz="2400" dirty="0" smtClean="0">
              <a:solidFill>
                <a:schemeClr val="tx1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000" dirty="0" smtClean="0">
              <a:solidFill>
                <a:schemeClr val="tx1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д.м.н., профессор зав. кафедрой внутренних болезней № 2 с курсом ПО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400" dirty="0" smtClean="0">
              <a:solidFill>
                <a:srgbClr val="A80000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ЗАСЛУЖЕННЫЙ ВРАЧ – 2015гг.</a:t>
          </a:r>
          <a:endParaRPr lang="ru-RU" sz="2400" dirty="0">
            <a:solidFill>
              <a:srgbClr val="A80000"/>
            </a:solidFill>
            <a:latin typeface="Arial Black" panose="020B0A04020102020204" pitchFamily="34" charset="0"/>
            <a:cs typeface="Times New Roman" panose="02020603050405020304" pitchFamily="18" charset="0"/>
          </a:endParaRPr>
        </a:p>
      </dgm:t>
    </dgm:pt>
    <dgm:pt modelId="{DC929627-E340-4ABA-BB91-68E0F2570345}" type="parTrans" cxnId="{8763465B-2CE0-46DF-8F19-D755C0FDF31B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C16A65A6-D289-454A-AE27-3492E1BB764A}" type="sibTrans" cxnId="{8763465B-2CE0-46DF-8F19-D755C0FDF31B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CFCBD932-3D51-4188-95FC-A0125CFC71EA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400" dirty="0" smtClean="0">
              <a:solidFill>
                <a:schemeClr val="tx1"/>
              </a:solidFill>
              <a:latin typeface="Arial Black" panose="020B0A04020102020204" pitchFamily="34" charset="0"/>
            </a:rPr>
            <a:t>В.В. </a:t>
          </a:r>
          <a:r>
            <a:rPr lang="ru-RU" sz="2400" dirty="0" err="1" smtClean="0">
              <a:solidFill>
                <a:schemeClr val="tx1"/>
              </a:solidFill>
              <a:latin typeface="Arial Black" panose="020B0A04020102020204" pitchFamily="34" charset="0"/>
            </a:rPr>
            <a:t>Алямовский</a:t>
          </a:r>
          <a:r>
            <a:rPr lang="ru-RU" sz="2400" dirty="0" smtClean="0">
              <a:solidFill>
                <a:schemeClr val="tx1"/>
              </a:solidFill>
              <a:latin typeface="Arial Black" panose="020B0A04020102020204" pitchFamily="34" charset="0"/>
            </a:rPr>
            <a:t>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000" dirty="0" smtClean="0">
              <a:solidFill>
                <a:schemeClr val="tx1"/>
              </a:solidFill>
              <a:latin typeface="Arial Black" panose="020B0A04020102020204" pitchFamily="34" charset="0"/>
            </a:rPr>
            <a:t>д.м.н., профессор, руководитель института стоматологии- НОЦ инновационной стоматологии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400" dirty="0" smtClean="0">
              <a:solidFill>
                <a:srgbClr val="A80000"/>
              </a:solidFill>
              <a:latin typeface="Arial Black" panose="020B0A04020102020204" pitchFamily="34" charset="0"/>
            </a:rPr>
            <a:t>ЗАСЛУЖЕННЫЙ ВРАЧ – 2011гг.</a:t>
          </a:r>
          <a:endParaRPr lang="ru-RU" sz="2400" dirty="0">
            <a:solidFill>
              <a:srgbClr val="A80000"/>
            </a:solidFill>
            <a:latin typeface="Arial Black" panose="020B0A04020102020204" pitchFamily="34" charset="0"/>
          </a:endParaRPr>
        </a:p>
      </dgm:t>
    </dgm:pt>
    <dgm:pt modelId="{59F3D770-5073-46DB-88B2-02A69AC37EFF}" type="sibTrans" cxnId="{26ED834D-5D5E-4EF4-83E0-FA5BB66D962A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FECE0DA0-1C96-4DB6-97A6-8953404840AF}" type="parTrans" cxnId="{26ED834D-5D5E-4EF4-83E0-FA5BB66D962A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CB618820-6E0A-4339-B37D-C0FD7DD13D63}">
      <dgm:prSet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400" dirty="0" smtClean="0">
              <a:solidFill>
                <a:schemeClr val="tx1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Ю.И. </a:t>
          </a:r>
          <a:r>
            <a:rPr lang="ru-RU" sz="2400" dirty="0" err="1" smtClean="0">
              <a:solidFill>
                <a:schemeClr val="tx1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Гринштейн</a:t>
          </a:r>
          <a:r>
            <a:rPr lang="ru-RU" sz="2400" dirty="0" smtClean="0">
              <a:solidFill>
                <a:schemeClr val="tx1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000" dirty="0" smtClean="0">
              <a:solidFill>
                <a:schemeClr val="tx1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д.м.н., профессор,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000" dirty="0" smtClean="0">
              <a:solidFill>
                <a:schemeClr val="tx1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зав. кафедрой терапии ИПО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400" dirty="0" smtClean="0">
              <a:solidFill>
                <a:srgbClr val="A80000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ЗАСЛУЖЕННЫЙ ВРАЧ – 2014гг.</a:t>
          </a:r>
          <a:endParaRPr lang="ru-RU" sz="2400" dirty="0">
            <a:solidFill>
              <a:srgbClr val="A80000"/>
            </a:solidFill>
            <a:latin typeface="Arial Black" panose="020B0A04020102020204" pitchFamily="34" charset="0"/>
            <a:cs typeface="Times New Roman" panose="02020603050405020304" pitchFamily="18" charset="0"/>
          </a:endParaRPr>
        </a:p>
      </dgm:t>
    </dgm:pt>
    <dgm:pt modelId="{08001A92-16CD-4DB2-9015-9641B09F25ED}" type="parTrans" cxnId="{A2445308-1732-4A79-A5C7-99D168DCBEA5}">
      <dgm:prSet/>
      <dgm:spPr/>
      <dgm:t>
        <a:bodyPr/>
        <a:lstStyle/>
        <a:p>
          <a:endParaRPr lang="ru-RU"/>
        </a:p>
      </dgm:t>
    </dgm:pt>
    <dgm:pt modelId="{D621EC2D-CB40-4123-AA77-BB8DDED32C6A}" type="sibTrans" cxnId="{A2445308-1732-4A79-A5C7-99D168DCBEA5}">
      <dgm:prSet/>
      <dgm:spPr/>
      <dgm:t>
        <a:bodyPr/>
        <a:lstStyle/>
        <a:p>
          <a:endParaRPr lang="ru-RU"/>
        </a:p>
      </dgm:t>
    </dgm:pt>
    <dgm:pt modelId="{F40519F6-FB0E-43B3-B970-F71FB5D5DD15}" type="pres">
      <dgm:prSet presAssocID="{07FBD6AA-E5E4-48F4-9225-C3180E2120F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5CBCA7-0E81-4782-89BA-EE92135233A6}" type="pres">
      <dgm:prSet presAssocID="{CFCBD932-3D51-4188-95FC-A0125CFC71EA}" presName="comp" presStyleCnt="0"/>
      <dgm:spPr/>
      <dgm:t>
        <a:bodyPr/>
        <a:lstStyle/>
        <a:p>
          <a:endParaRPr lang="ru-RU"/>
        </a:p>
      </dgm:t>
    </dgm:pt>
    <dgm:pt modelId="{DAAE51CC-D054-42F0-A370-07AFF7125686}" type="pres">
      <dgm:prSet presAssocID="{CFCBD932-3D51-4188-95FC-A0125CFC71EA}" presName="box" presStyleLbl="node1" presStyleIdx="0" presStyleCnt="3" custLinFactNeighborX="-749"/>
      <dgm:spPr/>
      <dgm:t>
        <a:bodyPr/>
        <a:lstStyle/>
        <a:p>
          <a:endParaRPr lang="ru-RU"/>
        </a:p>
      </dgm:t>
    </dgm:pt>
    <dgm:pt modelId="{5CD75E9D-681B-425B-87B8-1DA31EAE98B6}" type="pres">
      <dgm:prSet presAssocID="{CFCBD932-3D51-4188-95FC-A0125CFC71EA}" presName="img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6000" b="-26000"/>
          </a:stretch>
        </a:blipFill>
      </dgm:spPr>
      <dgm:t>
        <a:bodyPr/>
        <a:lstStyle/>
        <a:p>
          <a:endParaRPr lang="ru-RU"/>
        </a:p>
      </dgm:t>
    </dgm:pt>
    <dgm:pt modelId="{9FEAA459-D07D-45BA-8D05-EE66A1D994DA}" type="pres">
      <dgm:prSet presAssocID="{CFCBD932-3D51-4188-95FC-A0125CFC71EA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EE365E-E3D0-4C9A-B20A-3F69B1BB5E2C}" type="pres">
      <dgm:prSet presAssocID="{59F3D770-5073-46DB-88B2-02A69AC37EFF}" presName="spacer" presStyleCnt="0"/>
      <dgm:spPr/>
      <dgm:t>
        <a:bodyPr/>
        <a:lstStyle/>
        <a:p>
          <a:endParaRPr lang="ru-RU"/>
        </a:p>
      </dgm:t>
    </dgm:pt>
    <dgm:pt modelId="{A0005CE7-ECEC-49FC-BC94-7EE87F695237}" type="pres">
      <dgm:prSet presAssocID="{7FE32DD1-CD12-4016-989B-31B9CD976BA5}" presName="comp" presStyleCnt="0"/>
      <dgm:spPr/>
      <dgm:t>
        <a:bodyPr/>
        <a:lstStyle/>
        <a:p>
          <a:endParaRPr lang="ru-RU"/>
        </a:p>
      </dgm:t>
    </dgm:pt>
    <dgm:pt modelId="{388A4B7A-BB84-4AD1-912B-F3365C8E06FE}" type="pres">
      <dgm:prSet presAssocID="{7FE32DD1-CD12-4016-989B-31B9CD976BA5}" presName="box" presStyleLbl="node1" presStyleIdx="1" presStyleCnt="3" custLinFactNeighborX="126" custLinFactNeighborY="1365"/>
      <dgm:spPr/>
      <dgm:t>
        <a:bodyPr/>
        <a:lstStyle/>
        <a:p>
          <a:endParaRPr lang="ru-RU"/>
        </a:p>
      </dgm:t>
    </dgm:pt>
    <dgm:pt modelId="{BF2D4D1D-79F0-4B4C-ACC9-D84F1402A5A2}" type="pres">
      <dgm:prSet presAssocID="{7FE32DD1-CD12-4016-989B-31B9CD976BA5}" presName="img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6000" b="-26000"/>
          </a:stretch>
        </a:blipFill>
      </dgm:spPr>
      <dgm:t>
        <a:bodyPr/>
        <a:lstStyle/>
        <a:p>
          <a:endParaRPr lang="ru-RU"/>
        </a:p>
      </dgm:t>
    </dgm:pt>
    <dgm:pt modelId="{5C06A164-A188-49DC-8668-7C878BDDC1B7}" type="pres">
      <dgm:prSet presAssocID="{7FE32DD1-CD12-4016-989B-31B9CD976BA5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4DAD4A-EA4C-4B6E-B16F-DEE249EE5B47}" type="pres">
      <dgm:prSet presAssocID="{C16A65A6-D289-454A-AE27-3492E1BB764A}" presName="spacer" presStyleCnt="0"/>
      <dgm:spPr/>
      <dgm:t>
        <a:bodyPr/>
        <a:lstStyle/>
        <a:p>
          <a:endParaRPr lang="ru-RU"/>
        </a:p>
      </dgm:t>
    </dgm:pt>
    <dgm:pt modelId="{80F79715-6062-4178-9F3D-E0CC9B986502}" type="pres">
      <dgm:prSet presAssocID="{CB618820-6E0A-4339-B37D-C0FD7DD13D63}" presName="comp" presStyleCnt="0"/>
      <dgm:spPr/>
    </dgm:pt>
    <dgm:pt modelId="{840474DF-95C9-42CD-8430-39429CCE7ED2}" type="pres">
      <dgm:prSet presAssocID="{CB618820-6E0A-4339-B37D-C0FD7DD13D63}" presName="box" presStyleLbl="node1" presStyleIdx="2" presStyleCnt="3" custLinFactNeighborX="126" custLinFactNeighborY="-1248"/>
      <dgm:spPr/>
      <dgm:t>
        <a:bodyPr/>
        <a:lstStyle/>
        <a:p>
          <a:endParaRPr lang="ru-RU"/>
        </a:p>
      </dgm:t>
    </dgm:pt>
    <dgm:pt modelId="{5B454046-A51C-4243-A472-30B6D28B4AAB}" type="pres">
      <dgm:prSet presAssocID="{CB618820-6E0A-4339-B37D-C0FD7DD13D63}" presName="img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6000" b="-26000"/>
          </a:stretch>
        </a:blipFill>
      </dgm:spPr>
      <dgm:t>
        <a:bodyPr/>
        <a:lstStyle/>
        <a:p>
          <a:endParaRPr lang="ru-RU"/>
        </a:p>
      </dgm:t>
    </dgm:pt>
    <dgm:pt modelId="{02122099-CF09-4104-A3CC-06C0837D11F4}" type="pres">
      <dgm:prSet presAssocID="{CB618820-6E0A-4339-B37D-C0FD7DD13D63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B9D301-617D-444D-B70C-3346CFDCAE4F}" type="presOf" srcId="{7FE32DD1-CD12-4016-989B-31B9CD976BA5}" destId="{5C06A164-A188-49DC-8668-7C878BDDC1B7}" srcOrd="1" destOrd="0" presId="urn:microsoft.com/office/officeart/2005/8/layout/vList4"/>
    <dgm:cxn modelId="{94260FFD-5F20-4F14-9EC8-1C1005C9AE68}" type="presOf" srcId="{CB618820-6E0A-4339-B37D-C0FD7DD13D63}" destId="{840474DF-95C9-42CD-8430-39429CCE7ED2}" srcOrd="0" destOrd="0" presId="urn:microsoft.com/office/officeart/2005/8/layout/vList4"/>
    <dgm:cxn modelId="{DBBE03EA-C27C-48AA-9020-9C6D10F4F14B}" type="presOf" srcId="{CB618820-6E0A-4339-B37D-C0FD7DD13D63}" destId="{02122099-CF09-4104-A3CC-06C0837D11F4}" srcOrd="1" destOrd="0" presId="urn:microsoft.com/office/officeart/2005/8/layout/vList4"/>
    <dgm:cxn modelId="{BA6202FC-EF57-4155-8BAD-47D8F29874A2}" type="presOf" srcId="{CFCBD932-3D51-4188-95FC-A0125CFC71EA}" destId="{9FEAA459-D07D-45BA-8D05-EE66A1D994DA}" srcOrd="1" destOrd="0" presId="urn:microsoft.com/office/officeart/2005/8/layout/vList4"/>
    <dgm:cxn modelId="{9EFE7DAA-3869-43A9-84D0-E97551F0C138}" type="presOf" srcId="{CFCBD932-3D51-4188-95FC-A0125CFC71EA}" destId="{DAAE51CC-D054-42F0-A370-07AFF7125686}" srcOrd="0" destOrd="0" presId="urn:microsoft.com/office/officeart/2005/8/layout/vList4"/>
    <dgm:cxn modelId="{A92894AB-1525-45E1-9B0B-157E1AAAA0B4}" type="presOf" srcId="{07FBD6AA-E5E4-48F4-9225-C3180E2120FC}" destId="{F40519F6-FB0E-43B3-B970-F71FB5D5DD15}" srcOrd="0" destOrd="0" presId="urn:microsoft.com/office/officeart/2005/8/layout/vList4"/>
    <dgm:cxn modelId="{A2445308-1732-4A79-A5C7-99D168DCBEA5}" srcId="{07FBD6AA-E5E4-48F4-9225-C3180E2120FC}" destId="{CB618820-6E0A-4339-B37D-C0FD7DD13D63}" srcOrd="2" destOrd="0" parTransId="{08001A92-16CD-4DB2-9015-9641B09F25ED}" sibTransId="{D621EC2D-CB40-4123-AA77-BB8DDED32C6A}"/>
    <dgm:cxn modelId="{2C2E419B-17DB-4896-AAB3-B92C4A23BA95}" type="presOf" srcId="{7FE32DD1-CD12-4016-989B-31B9CD976BA5}" destId="{388A4B7A-BB84-4AD1-912B-F3365C8E06FE}" srcOrd="0" destOrd="0" presId="urn:microsoft.com/office/officeart/2005/8/layout/vList4"/>
    <dgm:cxn modelId="{26ED834D-5D5E-4EF4-83E0-FA5BB66D962A}" srcId="{07FBD6AA-E5E4-48F4-9225-C3180E2120FC}" destId="{CFCBD932-3D51-4188-95FC-A0125CFC71EA}" srcOrd="0" destOrd="0" parTransId="{FECE0DA0-1C96-4DB6-97A6-8953404840AF}" sibTransId="{59F3D770-5073-46DB-88B2-02A69AC37EFF}"/>
    <dgm:cxn modelId="{8763465B-2CE0-46DF-8F19-D755C0FDF31B}" srcId="{07FBD6AA-E5E4-48F4-9225-C3180E2120FC}" destId="{7FE32DD1-CD12-4016-989B-31B9CD976BA5}" srcOrd="1" destOrd="0" parTransId="{DC929627-E340-4ABA-BB91-68E0F2570345}" sibTransId="{C16A65A6-D289-454A-AE27-3492E1BB764A}"/>
    <dgm:cxn modelId="{CBB54A4A-ED08-4C41-80EB-BA7F396BAE70}" type="presParOf" srcId="{F40519F6-FB0E-43B3-B970-F71FB5D5DD15}" destId="{255CBCA7-0E81-4782-89BA-EE92135233A6}" srcOrd="0" destOrd="0" presId="urn:microsoft.com/office/officeart/2005/8/layout/vList4"/>
    <dgm:cxn modelId="{CD9C8B0B-4AB7-432D-B582-308EA8E2F3B7}" type="presParOf" srcId="{255CBCA7-0E81-4782-89BA-EE92135233A6}" destId="{DAAE51CC-D054-42F0-A370-07AFF7125686}" srcOrd="0" destOrd="0" presId="urn:microsoft.com/office/officeart/2005/8/layout/vList4"/>
    <dgm:cxn modelId="{3D670236-E397-45A5-90A9-6FAF8584C112}" type="presParOf" srcId="{255CBCA7-0E81-4782-89BA-EE92135233A6}" destId="{5CD75E9D-681B-425B-87B8-1DA31EAE98B6}" srcOrd="1" destOrd="0" presId="urn:microsoft.com/office/officeart/2005/8/layout/vList4"/>
    <dgm:cxn modelId="{A25FD177-00F7-44AA-923A-36F0EFD7AEA7}" type="presParOf" srcId="{255CBCA7-0E81-4782-89BA-EE92135233A6}" destId="{9FEAA459-D07D-45BA-8D05-EE66A1D994DA}" srcOrd="2" destOrd="0" presId="urn:microsoft.com/office/officeart/2005/8/layout/vList4"/>
    <dgm:cxn modelId="{5D543DE4-A9DE-4747-93BA-48F03A694927}" type="presParOf" srcId="{F40519F6-FB0E-43B3-B970-F71FB5D5DD15}" destId="{40EE365E-E3D0-4C9A-B20A-3F69B1BB5E2C}" srcOrd="1" destOrd="0" presId="urn:microsoft.com/office/officeart/2005/8/layout/vList4"/>
    <dgm:cxn modelId="{FFA2748D-0B1C-4A3A-92AD-D20FC24475B1}" type="presParOf" srcId="{F40519F6-FB0E-43B3-B970-F71FB5D5DD15}" destId="{A0005CE7-ECEC-49FC-BC94-7EE87F695237}" srcOrd="2" destOrd="0" presId="urn:microsoft.com/office/officeart/2005/8/layout/vList4"/>
    <dgm:cxn modelId="{329382FC-B277-4460-A5BA-FC93A9EA86F9}" type="presParOf" srcId="{A0005CE7-ECEC-49FC-BC94-7EE87F695237}" destId="{388A4B7A-BB84-4AD1-912B-F3365C8E06FE}" srcOrd="0" destOrd="0" presId="urn:microsoft.com/office/officeart/2005/8/layout/vList4"/>
    <dgm:cxn modelId="{DC3498FE-5E67-4B31-BE75-73E103CAEE79}" type="presParOf" srcId="{A0005CE7-ECEC-49FC-BC94-7EE87F695237}" destId="{BF2D4D1D-79F0-4B4C-ACC9-D84F1402A5A2}" srcOrd="1" destOrd="0" presId="urn:microsoft.com/office/officeart/2005/8/layout/vList4"/>
    <dgm:cxn modelId="{DB48A038-E662-4CEA-AFBD-EB160F9B3DB4}" type="presParOf" srcId="{A0005CE7-ECEC-49FC-BC94-7EE87F695237}" destId="{5C06A164-A188-49DC-8668-7C878BDDC1B7}" srcOrd="2" destOrd="0" presId="urn:microsoft.com/office/officeart/2005/8/layout/vList4"/>
    <dgm:cxn modelId="{71465111-4BE1-4339-89BB-EACE16826D2E}" type="presParOf" srcId="{F40519F6-FB0E-43B3-B970-F71FB5D5DD15}" destId="{E84DAD4A-EA4C-4B6E-B16F-DEE249EE5B47}" srcOrd="3" destOrd="0" presId="urn:microsoft.com/office/officeart/2005/8/layout/vList4"/>
    <dgm:cxn modelId="{8413DBE8-9548-4835-979B-54E8212DF834}" type="presParOf" srcId="{F40519F6-FB0E-43B3-B970-F71FB5D5DD15}" destId="{80F79715-6062-4178-9F3D-E0CC9B986502}" srcOrd="4" destOrd="0" presId="urn:microsoft.com/office/officeart/2005/8/layout/vList4"/>
    <dgm:cxn modelId="{D3069802-FC3D-4A26-A1C5-E09EDB45D68A}" type="presParOf" srcId="{80F79715-6062-4178-9F3D-E0CC9B986502}" destId="{840474DF-95C9-42CD-8430-39429CCE7ED2}" srcOrd="0" destOrd="0" presId="urn:microsoft.com/office/officeart/2005/8/layout/vList4"/>
    <dgm:cxn modelId="{29B6EB72-364A-4EE6-A090-31CAC8EE9328}" type="presParOf" srcId="{80F79715-6062-4178-9F3D-E0CC9B986502}" destId="{5B454046-A51C-4243-A472-30B6D28B4AAB}" srcOrd="1" destOrd="0" presId="urn:microsoft.com/office/officeart/2005/8/layout/vList4"/>
    <dgm:cxn modelId="{2C560CD1-E9A1-49E4-BE38-D3F6AB84A630}" type="presParOf" srcId="{80F79715-6062-4178-9F3D-E0CC9B986502}" destId="{02122099-CF09-4104-A3CC-06C0837D11F4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FBD6AA-E5E4-48F4-9225-C3180E2120FC}" type="doc">
      <dgm:prSet loTypeId="urn:microsoft.com/office/officeart/2005/8/layout/vList4" loCatId="picture" qsTypeId="urn:microsoft.com/office/officeart/2005/8/quickstyle/3d1" qsCatId="3D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7FE32DD1-CD12-4016-989B-31B9CD976BA5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400" dirty="0" smtClean="0">
              <a:solidFill>
                <a:schemeClr val="tx1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С.Ю. Никулина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000" dirty="0" smtClean="0">
              <a:solidFill>
                <a:schemeClr val="tx1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д.м.н., профессор, проректор по учебной работе, зав. кафедрой внутренних  болезней №1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400" dirty="0" smtClean="0">
              <a:solidFill>
                <a:srgbClr val="A80000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ЗАСЛУЖЕННЫЙ ВРАЧ – 2011гг.</a:t>
          </a:r>
          <a:endParaRPr lang="ru-RU" sz="2400" dirty="0">
            <a:solidFill>
              <a:srgbClr val="A80000"/>
            </a:solidFill>
            <a:latin typeface="Arial Black" panose="020B0A04020102020204" pitchFamily="34" charset="0"/>
            <a:cs typeface="Times New Roman" panose="02020603050405020304" pitchFamily="18" charset="0"/>
          </a:endParaRPr>
        </a:p>
      </dgm:t>
    </dgm:pt>
    <dgm:pt modelId="{DC929627-E340-4ABA-BB91-68E0F2570345}" type="parTrans" cxnId="{8763465B-2CE0-46DF-8F19-D755C0FDF31B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C16A65A6-D289-454A-AE27-3492E1BB764A}" type="sibTrans" cxnId="{8763465B-2CE0-46DF-8F19-D755C0FDF31B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B601D193-0790-491E-817F-55DDA6B3394D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400" dirty="0" smtClean="0">
              <a:solidFill>
                <a:schemeClr val="tx1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С.В. Прокопенко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000" dirty="0" smtClean="0">
              <a:solidFill>
                <a:schemeClr val="tx1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д.м.н., профессор, зав. кафедрой нервных болезней с курсом медицинской реабилитации ПО </a:t>
          </a:r>
          <a:r>
            <a:rPr lang="ru-RU" sz="2400" dirty="0" smtClean="0">
              <a:solidFill>
                <a:srgbClr val="A80000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ЗАСЛУЖЕННЫЙ ВРАЧ – 2014гг.</a:t>
          </a:r>
        </a:p>
        <a:p>
          <a:pPr algn="ctr">
            <a:lnSpc>
              <a:spcPct val="100000"/>
            </a:lnSpc>
            <a:spcAft>
              <a:spcPts val="0"/>
            </a:spcAft>
          </a:pPr>
          <a:endParaRPr lang="ru-RU" sz="2400" dirty="0" smtClean="0">
            <a:solidFill>
              <a:schemeClr val="tx1"/>
            </a:solidFill>
            <a:latin typeface="Arial Black" panose="020B0A04020102020204" pitchFamily="34" charset="0"/>
            <a:cs typeface="Times New Roman" panose="02020603050405020304" pitchFamily="18" charset="0"/>
          </a:endParaRPr>
        </a:p>
      </dgm:t>
    </dgm:pt>
    <dgm:pt modelId="{A265EC71-D3D4-498B-8AC6-15D8582F1F8F}" type="sibTrans" cxnId="{83F87D16-FB42-4527-B69A-CF3853A26C1F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2B45533F-EDEB-4818-8267-C498AF6B49B6}" type="parTrans" cxnId="{83F87D16-FB42-4527-B69A-CF3853A26C1F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F40519F6-FB0E-43B3-B970-F71FB5D5DD15}" type="pres">
      <dgm:prSet presAssocID="{07FBD6AA-E5E4-48F4-9225-C3180E2120F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005CE7-ECEC-49FC-BC94-7EE87F695237}" type="pres">
      <dgm:prSet presAssocID="{7FE32DD1-CD12-4016-989B-31B9CD976BA5}" presName="comp" presStyleCnt="0"/>
      <dgm:spPr/>
      <dgm:t>
        <a:bodyPr/>
        <a:lstStyle/>
        <a:p>
          <a:endParaRPr lang="ru-RU"/>
        </a:p>
      </dgm:t>
    </dgm:pt>
    <dgm:pt modelId="{388A4B7A-BB84-4AD1-912B-F3365C8E06FE}" type="pres">
      <dgm:prSet presAssocID="{7FE32DD1-CD12-4016-989B-31B9CD976BA5}" presName="box" presStyleLbl="node1" presStyleIdx="0" presStyleCnt="2"/>
      <dgm:spPr/>
      <dgm:t>
        <a:bodyPr/>
        <a:lstStyle/>
        <a:p>
          <a:endParaRPr lang="ru-RU"/>
        </a:p>
      </dgm:t>
    </dgm:pt>
    <dgm:pt modelId="{BF2D4D1D-79F0-4B4C-ACC9-D84F1402A5A2}" type="pres">
      <dgm:prSet presAssocID="{7FE32DD1-CD12-4016-989B-31B9CD976BA5}" presName="img" presStyleLbl="fgImgPlace1" presStyleIdx="0" presStyleCnt="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</dgm:spPr>
      <dgm:t>
        <a:bodyPr/>
        <a:lstStyle/>
        <a:p>
          <a:endParaRPr lang="ru-RU"/>
        </a:p>
      </dgm:t>
    </dgm:pt>
    <dgm:pt modelId="{5C06A164-A188-49DC-8668-7C878BDDC1B7}" type="pres">
      <dgm:prSet presAssocID="{7FE32DD1-CD12-4016-989B-31B9CD976BA5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4DAD4A-EA4C-4B6E-B16F-DEE249EE5B47}" type="pres">
      <dgm:prSet presAssocID="{C16A65A6-D289-454A-AE27-3492E1BB764A}" presName="spacer" presStyleCnt="0"/>
      <dgm:spPr/>
      <dgm:t>
        <a:bodyPr/>
        <a:lstStyle/>
        <a:p>
          <a:endParaRPr lang="ru-RU"/>
        </a:p>
      </dgm:t>
    </dgm:pt>
    <dgm:pt modelId="{8F40F001-8C22-446B-A610-548A7DE3184F}" type="pres">
      <dgm:prSet presAssocID="{B601D193-0790-491E-817F-55DDA6B3394D}" presName="comp" presStyleCnt="0"/>
      <dgm:spPr/>
      <dgm:t>
        <a:bodyPr/>
        <a:lstStyle/>
        <a:p>
          <a:endParaRPr lang="ru-RU"/>
        </a:p>
      </dgm:t>
    </dgm:pt>
    <dgm:pt modelId="{B4D89F82-AD9E-4BCB-B12B-CA0CC1B8BC03}" type="pres">
      <dgm:prSet presAssocID="{B601D193-0790-491E-817F-55DDA6B3394D}" presName="box" presStyleLbl="node1" presStyleIdx="1" presStyleCnt="2"/>
      <dgm:spPr/>
      <dgm:t>
        <a:bodyPr/>
        <a:lstStyle/>
        <a:p>
          <a:endParaRPr lang="ru-RU"/>
        </a:p>
      </dgm:t>
    </dgm:pt>
    <dgm:pt modelId="{E43C3BD6-217A-4426-B0BD-46183BB716C4}" type="pres">
      <dgm:prSet presAssocID="{B601D193-0790-491E-817F-55DDA6B3394D}" presName="img" presStyleLbl="fgImgPlace1" presStyleIdx="1" presStyleCnt="2" custLinFactNeighborX="1197" custLinFactNeighborY="6620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C9C412C4-60D4-452A-AFE7-C39BF8CEB01B}" type="pres">
      <dgm:prSet presAssocID="{B601D193-0790-491E-817F-55DDA6B3394D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F87D16-FB42-4527-B69A-CF3853A26C1F}" srcId="{07FBD6AA-E5E4-48F4-9225-C3180E2120FC}" destId="{B601D193-0790-491E-817F-55DDA6B3394D}" srcOrd="1" destOrd="0" parTransId="{2B45533F-EDEB-4818-8267-C498AF6B49B6}" sibTransId="{A265EC71-D3D4-498B-8AC6-15D8582F1F8F}"/>
    <dgm:cxn modelId="{C387F983-A2B7-4019-A4F8-EBABC4382ED5}" type="presOf" srcId="{B601D193-0790-491E-817F-55DDA6B3394D}" destId="{B4D89F82-AD9E-4BCB-B12B-CA0CC1B8BC03}" srcOrd="0" destOrd="0" presId="urn:microsoft.com/office/officeart/2005/8/layout/vList4"/>
    <dgm:cxn modelId="{8763465B-2CE0-46DF-8F19-D755C0FDF31B}" srcId="{07FBD6AA-E5E4-48F4-9225-C3180E2120FC}" destId="{7FE32DD1-CD12-4016-989B-31B9CD976BA5}" srcOrd="0" destOrd="0" parTransId="{DC929627-E340-4ABA-BB91-68E0F2570345}" sibTransId="{C16A65A6-D289-454A-AE27-3492E1BB764A}"/>
    <dgm:cxn modelId="{39D65DFE-9B32-44BB-AE15-825EBFBE654C}" type="presOf" srcId="{7FE32DD1-CD12-4016-989B-31B9CD976BA5}" destId="{388A4B7A-BB84-4AD1-912B-F3365C8E06FE}" srcOrd="0" destOrd="0" presId="urn:microsoft.com/office/officeart/2005/8/layout/vList4"/>
    <dgm:cxn modelId="{6F236AEB-EE28-43CA-B3EF-6E8DD0C64BC6}" type="presOf" srcId="{07FBD6AA-E5E4-48F4-9225-C3180E2120FC}" destId="{F40519F6-FB0E-43B3-B970-F71FB5D5DD15}" srcOrd="0" destOrd="0" presId="urn:microsoft.com/office/officeart/2005/8/layout/vList4"/>
    <dgm:cxn modelId="{346B7C35-5FDB-499E-BECD-96FE13B66BFE}" type="presOf" srcId="{B601D193-0790-491E-817F-55DDA6B3394D}" destId="{C9C412C4-60D4-452A-AFE7-C39BF8CEB01B}" srcOrd="1" destOrd="0" presId="urn:microsoft.com/office/officeart/2005/8/layout/vList4"/>
    <dgm:cxn modelId="{196C4C30-BC9E-40E7-ADAA-C481227BB0AB}" type="presOf" srcId="{7FE32DD1-CD12-4016-989B-31B9CD976BA5}" destId="{5C06A164-A188-49DC-8668-7C878BDDC1B7}" srcOrd="1" destOrd="0" presId="urn:microsoft.com/office/officeart/2005/8/layout/vList4"/>
    <dgm:cxn modelId="{C7865C7F-8E6B-4615-BAE5-A8374310FB0F}" type="presParOf" srcId="{F40519F6-FB0E-43B3-B970-F71FB5D5DD15}" destId="{A0005CE7-ECEC-49FC-BC94-7EE87F695237}" srcOrd="0" destOrd="0" presId="urn:microsoft.com/office/officeart/2005/8/layout/vList4"/>
    <dgm:cxn modelId="{46BEE0D9-F395-45C1-8AF8-CBD5A29CC500}" type="presParOf" srcId="{A0005CE7-ECEC-49FC-BC94-7EE87F695237}" destId="{388A4B7A-BB84-4AD1-912B-F3365C8E06FE}" srcOrd="0" destOrd="0" presId="urn:microsoft.com/office/officeart/2005/8/layout/vList4"/>
    <dgm:cxn modelId="{C3FDAD30-7D44-4EF9-BFD4-35FB0CAE7500}" type="presParOf" srcId="{A0005CE7-ECEC-49FC-BC94-7EE87F695237}" destId="{BF2D4D1D-79F0-4B4C-ACC9-D84F1402A5A2}" srcOrd="1" destOrd="0" presId="urn:microsoft.com/office/officeart/2005/8/layout/vList4"/>
    <dgm:cxn modelId="{803937A7-4415-4BE6-8850-2B536B9EF464}" type="presParOf" srcId="{A0005CE7-ECEC-49FC-BC94-7EE87F695237}" destId="{5C06A164-A188-49DC-8668-7C878BDDC1B7}" srcOrd="2" destOrd="0" presId="urn:microsoft.com/office/officeart/2005/8/layout/vList4"/>
    <dgm:cxn modelId="{A75C98FC-C9AE-45CC-8228-5C2F23AEEDC4}" type="presParOf" srcId="{F40519F6-FB0E-43B3-B970-F71FB5D5DD15}" destId="{E84DAD4A-EA4C-4B6E-B16F-DEE249EE5B47}" srcOrd="1" destOrd="0" presId="urn:microsoft.com/office/officeart/2005/8/layout/vList4"/>
    <dgm:cxn modelId="{00881363-E908-4614-BEFF-E366CB752546}" type="presParOf" srcId="{F40519F6-FB0E-43B3-B970-F71FB5D5DD15}" destId="{8F40F001-8C22-446B-A610-548A7DE3184F}" srcOrd="2" destOrd="0" presId="urn:microsoft.com/office/officeart/2005/8/layout/vList4"/>
    <dgm:cxn modelId="{586CA446-E8FA-4F5D-A58B-8C246E7AAA99}" type="presParOf" srcId="{8F40F001-8C22-446B-A610-548A7DE3184F}" destId="{B4D89F82-AD9E-4BCB-B12B-CA0CC1B8BC03}" srcOrd="0" destOrd="0" presId="urn:microsoft.com/office/officeart/2005/8/layout/vList4"/>
    <dgm:cxn modelId="{BAB86583-4FD6-404E-B8EB-5B45B7C17C8D}" type="presParOf" srcId="{8F40F001-8C22-446B-A610-548A7DE3184F}" destId="{E43C3BD6-217A-4426-B0BD-46183BB716C4}" srcOrd="1" destOrd="0" presId="urn:microsoft.com/office/officeart/2005/8/layout/vList4"/>
    <dgm:cxn modelId="{7964E900-3ABA-45A0-9E39-9BA73D1FF9CF}" type="presParOf" srcId="{8F40F001-8C22-446B-A610-548A7DE3184F}" destId="{C9C412C4-60D4-452A-AFE7-C39BF8CEB01B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FB29D7-2EF4-443E-B308-C0F35DE3841F}">
      <dsp:nvSpPr>
        <dsp:cNvPr id="0" name=""/>
        <dsp:cNvSpPr/>
      </dsp:nvSpPr>
      <dsp:spPr>
        <a:xfrm>
          <a:off x="11519" y="3586"/>
          <a:ext cx="7787208" cy="366882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5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ru-RU" sz="3600" kern="1200" dirty="0" smtClean="0">
              <a:latin typeface="Arial Black" panose="020B0A04020102020204" pitchFamily="34" charset="0"/>
              <a:cs typeface="Times New Roman" panose="02020603050405020304" pitchFamily="18" charset="0"/>
            </a:rPr>
            <a:t>75 </a:t>
          </a:r>
          <a:r>
            <a:rPr lang="ru-RU" sz="3600" kern="1200" dirty="0" smtClean="0">
              <a:latin typeface="Arial Black" panose="020B0A04020102020204" pitchFamily="34" charset="0"/>
              <a:cs typeface="Times New Roman" panose="02020603050405020304" pitchFamily="18" charset="0"/>
            </a:rPr>
            <a:t>персон, внесших особый вклад в развитие вуза.</a:t>
          </a:r>
          <a:endParaRPr lang="ru-RU" sz="3600" kern="1200" dirty="0">
            <a:latin typeface="Arial Black" panose="020B0A04020102020204" pitchFamily="34" charset="0"/>
          </a:endParaRPr>
        </a:p>
      </dsp:txBody>
      <dsp:txXfrm>
        <a:off x="1935843" y="3586"/>
        <a:ext cx="5862884" cy="3668821"/>
      </dsp:txXfrm>
    </dsp:sp>
    <dsp:sp modelId="{029F516A-5334-47CE-ABEA-F8867147F79B}">
      <dsp:nvSpPr>
        <dsp:cNvPr id="0" name=""/>
        <dsp:cNvSpPr/>
      </dsp:nvSpPr>
      <dsp:spPr>
        <a:xfrm rot="10800000" flipH="1" flipV="1">
          <a:off x="50139" y="962830"/>
          <a:ext cx="2337283" cy="213152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AE51CC-D054-42F0-A370-07AFF7125686}">
      <dsp:nvSpPr>
        <dsp:cNvPr id="0" name=""/>
        <dsp:cNvSpPr/>
      </dsp:nvSpPr>
      <dsp:spPr>
        <a:xfrm>
          <a:off x="0" y="0"/>
          <a:ext cx="8229600" cy="1810470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>
              <a:solidFill>
                <a:schemeClr val="tx1"/>
              </a:solidFill>
              <a:latin typeface="Arial Black" panose="020B0A04020102020204" pitchFamily="34" charset="0"/>
            </a:rPr>
            <a:t>В.В. </a:t>
          </a:r>
          <a:r>
            <a:rPr lang="ru-RU" sz="2400" kern="1200" dirty="0" err="1" smtClean="0">
              <a:solidFill>
                <a:schemeClr val="tx1"/>
              </a:solidFill>
              <a:latin typeface="Arial Black" panose="020B0A04020102020204" pitchFamily="34" charset="0"/>
            </a:rPr>
            <a:t>Алямовский</a:t>
          </a:r>
          <a:r>
            <a:rPr lang="ru-RU" sz="2400" kern="1200" dirty="0" smtClean="0">
              <a:solidFill>
                <a:schemeClr val="tx1"/>
              </a:solidFill>
              <a:latin typeface="Arial Black" panose="020B0A04020102020204" pitchFamily="34" charset="0"/>
            </a:rPr>
            <a:t>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solidFill>
                <a:schemeClr val="tx1"/>
              </a:solidFill>
              <a:latin typeface="Arial Black" panose="020B0A04020102020204" pitchFamily="34" charset="0"/>
            </a:rPr>
            <a:t>д.м.н., профессор, руководитель института стоматологии- НОЦ инновационной стоматологии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>
              <a:solidFill>
                <a:srgbClr val="A80000"/>
              </a:solidFill>
              <a:latin typeface="Arial Black" panose="020B0A04020102020204" pitchFamily="34" charset="0"/>
            </a:rPr>
            <a:t>ЗАСЛУЖЕННЫЙ ВРАЧ – 2011гг.</a:t>
          </a:r>
          <a:endParaRPr lang="ru-RU" sz="2400" kern="1200" dirty="0">
            <a:solidFill>
              <a:srgbClr val="A80000"/>
            </a:solidFill>
            <a:latin typeface="Arial Black" panose="020B0A04020102020204" pitchFamily="34" charset="0"/>
          </a:endParaRPr>
        </a:p>
      </dsp:txBody>
      <dsp:txXfrm>
        <a:off x="1826967" y="0"/>
        <a:ext cx="6402632" cy="1810470"/>
      </dsp:txXfrm>
    </dsp:sp>
    <dsp:sp modelId="{5CD75E9D-681B-425B-87B8-1DA31EAE98B6}">
      <dsp:nvSpPr>
        <dsp:cNvPr id="0" name=""/>
        <dsp:cNvSpPr/>
      </dsp:nvSpPr>
      <dsp:spPr>
        <a:xfrm>
          <a:off x="181047" y="181047"/>
          <a:ext cx="1645920" cy="144837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6000" b="-26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88A4B7A-BB84-4AD1-912B-F3365C8E06FE}">
      <dsp:nvSpPr>
        <dsp:cNvPr id="0" name=""/>
        <dsp:cNvSpPr/>
      </dsp:nvSpPr>
      <dsp:spPr>
        <a:xfrm>
          <a:off x="0" y="2016230"/>
          <a:ext cx="8229600" cy="1810470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>
              <a:solidFill>
                <a:schemeClr val="tx1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И.В. </a:t>
          </a:r>
          <a:r>
            <a:rPr lang="ru-RU" sz="2400" kern="1200" dirty="0" err="1" smtClean="0">
              <a:solidFill>
                <a:schemeClr val="tx1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Демко</a:t>
          </a:r>
          <a:r>
            <a:rPr lang="ru-RU" sz="2400" kern="1200" dirty="0" smtClean="0">
              <a:solidFill>
                <a:schemeClr val="tx1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solidFill>
                <a:schemeClr val="tx1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д.м.н., профессор зав. кафедрой внутренних болезней № 2 с курсом ПО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>
              <a:solidFill>
                <a:srgbClr val="A80000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ЗАСЛУЖЕННЫЙ ВРАЧ – 2015гг.</a:t>
          </a:r>
          <a:endParaRPr lang="ru-RU" sz="2400" kern="1200" dirty="0">
            <a:solidFill>
              <a:srgbClr val="A80000"/>
            </a:solidFill>
            <a:latin typeface="Arial Black" panose="020B0A04020102020204" pitchFamily="34" charset="0"/>
            <a:cs typeface="Times New Roman" panose="02020603050405020304" pitchFamily="18" charset="0"/>
          </a:endParaRPr>
        </a:p>
      </dsp:txBody>
      <dsp:txXfrm>
        <a:off x="1826967" y="2016230"/>
        <a:ext cx="6402632" cy="1810470"/>
      </dsp:txXfrm>
    </dsp:sp>
    <dsp:sp modelId="{BF2D4D1D-79F0-4B4C-ACC9-D84F1402A5A2}">
      <dsp:nvSpPr>
        <dsp:cNvPr id="0" name=""/>
        <dsp:cNvSpPr/>
      </dsp:nvSpPr>
      <dsp:spPr>
        <a:xfrm>
          <a:off x="181047" y="2172565"/>
          <a:ext cx="1645920" cy="144837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6000" b="-26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840474DF-95C9-42CD-8430-39429CCE7ED2}">
      <dsp:nvSpPr>
        <dsp:cNvPr id="0" name=""/>
        <dsp:cNvSpPr/>
      </dsp:nvSpPr>
      <dsp:spPr>
        <a:xfrm>
          <a:off x="0" y="3960441"/>
          <a:ext cx="8229600" cy="18104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>
              <a:solidFill>
                <a:schemeClr val="tx1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Ю.И. </a:t>
          </a:r>
          <a:r>
            <a:rPr lang="ru-RU" sz="2400" kern="1200" dirty="0" err="1" smtClean="0">
              <a:solidFill>
                <a:schemeClr val="tx1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Гринштейн</a:t>
          </a:r>
          <a:r>
            <a:rPr lang="ru-RU" sz="2400" kern="1200" dirty="0" smtClean="0">
              <a:solidFill>
                <a:schemeClr val="tx1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solidFill>
                <a:schemeClr val="tx1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д.м.н., профессор,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solidFill>
                <a:schemeClr val="tx1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зав. кафедрой терапии ИПО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>
              <a:solidFill>
                <a:srgbClr val="A80000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ЗАСЛУЖЕННЫЙ ВРАЧ – 2014гг.</a:t>
          </a:r>
          <a:endParaRPr lang="ru-RU" sz="2400" kern="1200" dirty="0">
            <a:solidFill>
              <a:srgbClr val="A80000"/>
            </a:solidFill>
            <a:latin typeface="Arial Black" panose="020B0A04020102020204" pitchFamily="34" charset="0"/>
            <a:cs typeface="Times New Roman" panose="02020603050405020304" pitchFamily="18" charset="0"/>
          </a:endParaRPr>
        </a:p>
      </dsp:txBody>
      <dsp:txXfrm>
        <a:off x="1826967" y="3960441"/>
        <a:ext cx="6402632" cy="1810470"/>
      </dsp:txXfrm>
    </dsp:sp>
    <dsp:sp modelId="{5B454046-A51C-4243-A472-30B6D28B4AAB}">
      <dsp:nvSpPr>
        <dsp:cNvPr id="0" name=""/>
        <dsp:cNvSpPr/>
      </dsp:nvSpPr>
      <dsp:spPr>
        <a:xfrm>
          <a:off x="181047" y="4164083"/>
          <a:ext cx="1645920" cy="144837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6000" b="-26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8A4B7A-BB84-4AD1-912B-F3365C8E06FE}">
      <dsp:nvSpPr>
        <dsp:cNvPr id="0" name=""/>
        <dsp:cNvSpPr/>
      </dsp:nvSpPr>
      <dsp:spPr>
        <a:xfrm>
          <a:off x="0" y="0"/>
          <a:ext cx="8229600" cy="2758139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>
              <a:solidFill>
                <a:schemeClr val="tx1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С.Ю. Никулина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solidFill>
                <a:schemeClr val="tx1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д.м.н., профессор, проректор по учебной работе, зав. кафедрой внутренних  болезней №1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>
              <a:solidFill>
                <a:srgbClr val="A80000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ЗАСЛУЖЕННЫЙ ВРАЧ – 2011гг.</a:t>
          </a:r>
          <a:endParaRPr lang="ru-RU" sz="2400" kern="1200" dirty="0">
            <a:solidFill>
              <a:srgbClr val="A80000"/>
            </a:solidFill>
            <a:latin typeface="Arial Black" panose="020B0A04020102020204" pitchFamily="34" charset="0"/>
            <a:cs typeface="Times New Roman" panose="02020603050405020304" pitchFamily="18" charset="0"/>
          </a:endParaRPr>
        </a:p>
      </dsp:txBody>
      <dsp:txXfrm>
        <a:off x="1921733" y="0"/>
        <a:ext cx="6307866" cy="2758139"/>
      </dsp:txXfrm>
    </dsp:sp>
    <dsp:sp modelId="{BF2D4D1D-79F0-4B4C-ACC9-D84F1402A5A2}">
      <dsp:nvSpPr>
        <dsp:cNvPr id="0" name=""/>
        <dsp:cNvSpPr/>
      </dsp:nvSpPr>
      <dsp:spPr>
        <a:xfrm>
          <a:off x="275813" y="275813"/>
          <a:ext cx="1645920" cy="220651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B4D89F82-AD9E-4BCB-B12B-CA0CC1B8BC03}">
      <dsp:nvSpPr>
        <dsp:cNvPr id="0" name=""/>
        <dsp:cNvSpPr/>
      </dsp:nvSpPr>
      <dsp:spPr>
        <a:xfrm>
          <a:off x="0" y="3033953"/>
          <a:ext cx="8229600" cy="2758139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>
              <a:solidFill>
                <a:schemeClr val="tx1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С.В. Прокопенко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solidFill>
                <a:schemeClr val="tx1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д.м.н., профессор, зав. кафедрой нервных болезней с курсом медицинской реабилитации ПО </a:t>
          </a:r>
          <a:r>
            <a:rPr lang="ru-RU" sz="2400" kern="1200" dirty="0" smtClean="0">
              <a:solidFill>
                <a:srgbClr val="A80000"/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ЗАСЛУЖЕННЫЙ ВРАЧ – 2014гг.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2400" kern="1200" dirty="0" smtClean="0">
            <a:solidFill>
              <a:schemeClr val="tx1"/>
            </a:solidFill>
            <a:latin typeface="Arial Black" panose="020B0A04020102020204" pitchFamily="34" charset="0"/>
            <a:cs typeface="Times New Roman" panose="02020603050405020304" pitchFamily="18" charset="0"/>
          </a:endParaRPr>
        </a:p>
      </dsp:txBody>
      <dsp:txXfrm>
        <a:off x="1921733" y="3033953"/>
        <a:ext cx="6307866" cy="2758139"/>
      </dsp:txXfrm>
    </dsp:sp>
    <dsp:sp modelId="{E43C3BD6-217A-4426-B0BD-46183BB716C4}">
      <dsp:nvSpPr>
        <dsp:cNvPr id="0" name=""/>
        <dsp:cNvSpPr/>
      </dsp:nvSpPr>
      <dsp:spPr>
        <a:xfrm>
          <a:off x="295515" y="3455838"/>
          <a:ext cx="1645920" cy="220651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6B284F-F90B-4225-AED0-580179C3D1A1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FA528-D221-4A10-91A3-E467DED86E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552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55E794B5-7C25-4344-9405-218FE23CB45B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97624D07-6151-4463-BFA6-1E8C7E56400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1815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Прямоугольник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Прямоугольник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2" y="6391279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55577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D288E-274C-49F9-9C45-4D5A4FD1F8C7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92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D88B0-567D-4CE7-8A72-500A89AB928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2044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48B60-5DC6-4E1F-8ED6-EE2E0BB04579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37963-FBCA-4240-89DD-EA1D9C2371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42196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8C896-969E-4EB9-8DB1-215FF0615294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98DD8-54AE-4ED1-B283-FE991181E69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1579218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39B37-B3FD-4FCE-B850-7A0B9D9D5213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D2512"/>
                </a:solidFill>
              </a:defRPr>
            </a:lvl1pPr>
          </a:lstStyle>
          <a:p>
            <a:pPr>
              <a:defRPr/>
            </a:pPr>
            <a:fld id="{C853E57B-8313-4A50-A361-A83B479CC11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6081178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73102-7968-4C00-A3E9-09E46E077867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D2512"/>
                </a:solidFill>
              </a:defRPr>
            </a:lvl1pPr>
          </a:lstStyle>
          <a:p>
            <a:pPr>
              <a:defRPr/>
            </a:pPr>
            <a:fld id="{BF3D3503-2CED-47D3-A29E-C6B057A320D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6688475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C9043-EDDD-4C9C-A29A-2A7E7CC7402F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D2512"/>
                </a:solidFill>
              </a:defRPr>
            </a:lvl1pPr>
          </a:lstStyle>
          <a:p>
            <a:pPr>
              <a:defRPr/>
            </a:pPr>
            <a:fld id="{9DC01289-C5F2-4E50-BA0B-F4D03FC802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3776851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72CE8-4685-41F3-93AE-E726157B0BAC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D2512"/>
                </a:solidFill>
              </a:defRPr>
            </a:lvl1pPr>
          </a:lstStyle>
          <a:p>
            <a:pPr>
              <a:defRPr/>
            </a:pPr>
            <a:fld id="{C047F666-E470-4F61-A008-8F0E5597D7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0804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Прямоугольник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Прямоугольник 21"/>
          <p:cNvSpPr>
            <a:spLocks noChangeArrowheads="1"/>
          </p:cNvSpPr>
          <p:nvPr/>
        </p:nvSpPr>
        <p:spPr bwMode="white">
          <a:xfrm>
            <a:off x="0" y="1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6052" y="6391279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4021139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4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F830D-3A6F-4439-BA7B-8CD757E277C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EF7AF-8208-44C9-8C01-5997B7C5C897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0069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AC2C9-4D5F-4D6F-8656-3C8D267D9B3F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C32F8-8F45-4FB5-9F72-44B58DB11F9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03390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4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71B0E-00C2-4D88-8C4E-EE4CFF68CB4C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4E321-BF6B-4E8A-A317-6A77074C2B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1868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4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7E6B4-8647-48C4-A9BD-9FD87862979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82349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9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0C91D-FC8C-4C3F-96E5-3861DD0C163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9184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Прямоугольник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Прямоугольник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2" y="6391279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55577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CE8B9-F381-47CD-A076-DFD64D2870B1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92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A517F-4C51-475C-B7FE-50D2EA7E933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82553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9AB13-31AF-41C0-8E27-5A432AC900EA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7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90484-B842-4075-8069-CB301247CC6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05594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Прямоугольник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Прямоугольник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Прямоугольник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Прямоугольник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Прямоугольник 25"/>
          <p:cNvSpPr>
            <a:spLocks noChangeArrowheads="1"/>
          </p:cNvSpPr>
          <p:nvPr/>
        </p:nvSpPr>
        <p:spPr bwMode="auto">
          <a:xfrm>
            <a:off x="155577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2" y="6391279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E2414-C649-4CC5-9170-4CEEAEB56282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92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0ACA3-CE07-4F8C-8B9B-E47B066245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28311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19"/>
          <p:cNvSpPr>
            <a:spLocks noChangeShapeType="1"/>
          </p:cNvSpPr>
          <p:nvPr/>
        </p:nvSpPr>
        <p:spPr bwMode="auto">
          <a:xfrm flipV="1">
            <a:off x="4562477" y="1576388"/>
            <a:ext cx="9525" cy="4818062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2" y="6410329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0D0DE-3ED5-4B2D-841C-C850469CC855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F1C8-9255-45C2-B03C-6FE48C865BC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6988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CB503-60C8-49C5-BD5D-59DA023B686C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7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1637D-0B7B-47DF-A5BB-80A9EE5ED80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1996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9"/>
          <p:cNvSpPr>
            <a:spLocks noChangeShapeType="1"/>
          </p:cNvSpPr>
          <p:nvPr/>
        </p:nvSpPr>
        <p:spPr bwMode="auto">
          <a:xfrm flipV="1">
            <a:off x="4572000" y="2200279"/>
            <a:ext cx="0" cy="4187825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Прямоугольник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" name="Прямоугольник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2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2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966E8-8DBE-45C0-9C7F-673D744B3252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9"/>
            <a:ext cx="35814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3A166-5054-4906-BF61-EC3B3D850ED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5615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40C07-21A2-420C-B361-5B6F1115C866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42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F4E57-0B99-4BDE-9259-607B43A765C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21320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Прямоугольник 20"/>
          <p:cNvSpPr>
            <a:spLocks noChangeArrowheads="1"/>
          </p:cNvSpPr>
          <p:nvPr/>
        </p:nvSpPr>
        <p:spPr bwMode="white">
          <a:xfrm>
            <a:off x="0" y="1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6052" y="6391279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B3E15-7A69-4F81-A485-B5D846F36E62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4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508EA9B-6C27-4F6F-92C6-0C7B3F50A32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92967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Прямоугольник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Прямоугольник 23"/>
          <p:cNvSpPr>
            <a:spLocks noChangeArrowheads="1"/>
          </p:cNvSpPr>
          <p:nvPr/>
        </p:nvSpPr>
        <p:spPr bwMode="white">
          <a:xfrm>
            <a:off x="0" y="1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6" y="6388104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4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4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A5549-3B0A-40D6-A260-D7A54F221F7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48CA1-E9B4-46AD-A56A-42F184640B50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9"/>
            <a:ext cx="3382963" cy="366713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476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Прямоугольник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2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6" y="6388104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4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83C7D-FAEF-4EFC-AB97-E99428CC3E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7" y="6405567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A8860-DD48-424B-B4BB-EA73B63EC22E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9"/>
            <a:ext cx="3584575" cy="366713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9464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41A41-6B3D-4AFC-A0CA-43599CBD77C8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EE651-B34C-4F34-8DEB-A8F7D843DF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08411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Прямоугольник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Прямоугольник 21"/>
          <p:cNvSpPr>
            <a:spLocks noChangeArrowheads="1"/>
          </p:cNvSpPr>
          <p:nvPr/>
        </p:nvSpPr>
        <p:spPr bwMode="white">
          <a:xfrm>
            <a:off x="0" y="1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6052" y="6391279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4021139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4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23500-9110-4AA2-BEDD-BD7F1F26041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31217-F21D-4EFD-A605-6656963C16A9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9501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EADA9-77BB-4C8F-B2F6-FFD2BA0B32EB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57577-4DDE-4C37-A808-AC6E855F0BA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99085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Прямоугольник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Прямоугольник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2" y="6391279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55577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0BB6F-0C27-46B4-8412-BCCCA551CD13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92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8A2FD-82D7-44A6-9794-9010B88D30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7438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B600C-50CC-4845-8198-C815992C0439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7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DE6D7-1BE2-4DDE-833F-15FC9DF28F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71984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Прямоугольник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Прямоугольник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Прямоугольник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Прямоугольник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Прямоугольник 25"/>
          <p:cNvSpPr>
            <a:spLocks noChangeArrowheads="1"/>
          </p:cNvSpPr>
          <p:nvPr/>
        </p:nvSpPr>
        <p:spPr bwMode="auto">
          <a:xfrm>
            <a:off x="155577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2" y="6391279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A6736-3BD0-4D00-8BC6-CFF4F29F26AB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92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4B7D0-1D9E-4165-B70C-B9A0129215E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78056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Прямоугольник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Прямоугольник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Прямоугольник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Прямоугольник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Прямоугольник 25"/>
          <p:cNvSpPr>
            <a:spLocks noChangeArrowheads="1"/>
          </p:cNvSpPr>
          <p:nvPr/>
        </p:nvSpPr>
        <p:spPr bwMode="auto">
          <a:xfrm>
            <a:off x="155577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2" y="6391279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A5BC0-3FD3-4E10-B6B6-536098530DFD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92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8F3CB-5CB5-4C74-A2CB-77F1C1D3DC1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3858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19"/>
          <p:cNvSpPr>
            <a:spLocks noChangeShapeType="1"/>
          </p:cNvSpPr>
          <p:nvPr/>
        </p:nvSpPr>
        <p:spPr bwMode="auto">
          <a:xfrm flipV="1">
            <a:off x="4562477" y="1576388"/>
            <a:ext cx="9525" cy="4818062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2" y="6410329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877A2-109F-46FB-A94C-76CEFE5A804C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21BB2-2653-4BD6-BEA4-4ED294F6739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37638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9"/>
          <p:cNvSpPr>
            <a:spLocks noChangeShapeType="1"/>
          </p:cNvSpPr>
          <p:nvPr/>
        </p:nvSpPr>
        <p:spPr bwMode="auto">
          <a:xfrm flipV="1">
            <a:off x="4572000" y="2200279"/>
            <a:ext cx="0" cy="4187825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Прямоугольник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" name="Прямоугольник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2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2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F5D75-FCD5-4853-A861-DC668AC3868C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9"/>
            <a:ext cx="35814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58664-3CFF-4996-A461-B59F23AD84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41953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A68F8-D24E-4E23-88F1-C889400A2001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42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7ED25-C39F-4DD9-A602-E9A85983A1C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7270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Прямоугольник 20"/>
          <p:cNvSpPr>
            <a:spLocks noChangeArrowheads="1"/>
          </p:cNvSpPr>
          <p:nvPr/>
        </p:nvSpPr>
        <p:spPr bwMode="white">
          <a:xfrm>
            <a:off x="0" y="1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6052" y="6391279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9668E-25FB-4F69-8F32-392BD92C1920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4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A9F9682-0161-4987-B1D7-62EE0CAE783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071664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Прямоугольник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Прямоугольник 23"/>
          <p:cNvSpPr>
            <a:spLocks noChangeArrowheads="1"/>
          </p:cNvSpPr>
          <p:nvPr/>
        </p:nvSpPr>
        <p:spPr bwMode="white">
          <a:xfrm>
            <a:off x="0" y="1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6" y="6388104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4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4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9EE25-E9EE-4903-B7AD-5E960F639E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11162-F1A8-44E4-A31A-4ACC7B33374D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9"/>
            <a:ext cx="3382963" cy="366713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4798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Прямоугольник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2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6" y="6388104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4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4FBE2-92BB-467E-B023-970609259D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7" y="6405567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8AA19-F537-4C3B-9056-2B0B0005A1FC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9"/>
            <a:ext cx="3584575" cy="366713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6364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A4CBE-F1F2-4AFE-A755-9FDB9BC71683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C91C6-8254-45A1-89FC-4999B84655E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09993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Прямоугольник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Прямоугольник 21"/>
          <p:cNvSpPr>
            <a:spLocks noChangeArrowheads="1"/>
          </p:cNvSpPr>
          <p:nvPr/>
        </p:nvSpPr>
        <p:spPr bwMode="white">
          <a:xfrm>
            <a:off x="0" y="1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6052" y="6391279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4021139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4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D9D2D-2774-440B-87B2-D0F468CE2F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391F7-917D-4442-A71C-6AE92DA60AF2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9200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553A5-5813-40A7-904B-D1B19F8F641F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FF43-3DB7-431A-A8C9-0C97C601F7C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1542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19"/>
          <p:cNvSpPr>
            <a:spLocks noChangeShapeType="1"/>
          </p:cNvSpPr>
          <p:nvPr/>
        </p:nvSpPr>
        <p:spPr bwMode="auto">
          <a:xfrm flipV="1">
            <a:off x="4562477" y="1576388"/>
            <a:ext cx="9525" cy="4818062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2" y="6410329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B107A-F836-47B0-9718-F36A95FD068B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CD4E2-481A-46FD-98D4-C21886031D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65288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4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C45A5-F495-4577-853F-1F5E9E158002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F122F-A1D0-4E13-8586-B9F0B96DFA0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632673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4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92898-5DEC-413C-B663-6C02C019C27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3576834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9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F6543-F2B4-486F-B779-E596324B39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059135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Прямоугольник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Прямоугольник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2" y="6391279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55577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6399A-DE15-4387-8AB2-4B0E1DB2A5B7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92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41713-46B0-4D97-A13C-D0326991802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269115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32099-8D19-41EA-B676-757E87106DAE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7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6BE94-F755-4E24-BD6B-7CC469F1A43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3975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Прямоугольник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Прямоугольник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Прямоугольник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Прямоугольник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Прямоугольник 25"/>
          <p:cNvSpPr>
            <a:spLocks noChangeArrowheads="1"/>
          </p:cNvSpPr>
          <p:nvPr/>
        </p:nvSpPr>
        <p:spPr bwMode="auto">
          <a:xfrm>
            <a:off x="155577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2" y="6391279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80B44-8F83-424B-9B0B-D361B88F1F0A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92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5890C-AA64-468D-98AB-4B6C74C340E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01772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19"/>
          <p:cNvSpPr>
            <a:spLocks noChangeShapeType="1"/>
          </p:cNvSpPr>
          <p:nvPr/>
        </p:nvSpPr>
        <p:spPr bwMode="auto">
          <a:xfrm flipV="1">
            <a:off x="4562477" y="1576388"/>
            <a:ext cx="9525" cy="4818062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2" y="6410329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E9D22-484D-44FB-A49E-D99158BFE5BB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F14D8-1578-4908-8A00-B5925EC2AAE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92298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9"/>
          <p:cNvSpPr>
            <a:spLocks noChangeShapeType="1"/>
          </p:cNvSpPr>
          <p:nvPr/>
        </p:nvSpPr>
        <p:spPr bwMode="auto">
          <a:xfrm flipV="1">
            <a:off x="4572000" y="2200279"/>
            <a:ext cx="0" cy="4187825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Прямоугольник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" name="Прямоугольник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2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2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8C385-B902-486F-AD0C-0E53B2ECA5C8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9"/>
            <a:ext cx="35814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3D31-3935-4E2F-B7F0-F71B760676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96859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4BFB8-7F56-48AF-A6CB-E14C45912389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42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917D2-8E54-4E0C-B1C3-B4043134218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278823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Прямоугольник 20"/>
          <p:cNvSpPr>
            <a:spLocks noChangeArrowheads="1"/>
          </p:cNvSpPr>
          <p:nvPr/>
        </p:nvSpPr>
        <p:spPr bwMode="white">
          <a:xfrm>
            <a:off x="0" y="1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6052" y="6391279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18647-D1C4-4541-9331-DC4736FA059F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4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AFE291A-2254-47C4-B829-7E89D11BAB5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2671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9"/>
          <p:cNvSpPr>
            <a:spLocks noChangeShapeType="1"/>
          </p:cNvSpPr>
          <p:nvPr/>
        </p:nvSpPr>
        <p:spPr bwMode="auto">
          <a:xfrm flipV="1">
            <a:off x="4572000" y="2200279"/>
            <a:ext cx="0" cy="4187825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Прямоугольник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" name="Прямоугольник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2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2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247D9-93E4-4472-BE51-5A2322073B50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9"/>
            <a:ext cx="35814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8C843-D68B-482B-8B48-43C55296CF7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62491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Прямоугольник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Прямоугольник 23"/>
          <p:cNvSpPr>
            <a:spLocks noChangeArrowheads="1"/>
          </p:cNvSpPr>
          <p:nvPr/>
        </p:nvSpPr>
        <p:spPr bwMode="white">
          <a:xfrm>
            <a:off x="0" y="1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6" y="6388104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4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4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90877-2F50-484A-9774-5D871D80E5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D1284-ED4F-4430-A82E-BBB3A899B9AC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9"/>
            <a:ext cx="3382963" cy="366713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256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Прямоугольник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2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6" y="6388104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4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58E78-020A-4EE3-9FB0-FE3AA6F68F0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7" y="6405567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BE62F-57D9-42D2-B724-6E422737458F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9"/>
            <a:ext cx="3584575" cy="366713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86308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D95E7-0D90-48C0-AC76-C9CE6184C19B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4AD00-694B-4CC3-9DB1-DDE37C46FE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87690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Прямоугольник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Прямоугольник 21"/>
          <p:cNvSpPr>
            <a:spLocks noChangeArrowheads="1"/>
          </p:cNvSpPr>
          <p:nvPr/>
        </p:nvSpPr>
        <p:spPr bwMode="white">
          <a:xfrm>
            <a:off x="0" y="1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6052" y="6391279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4021139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4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C4749-2E38-4685-89FE-4F2131DE47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DDE75-89C0-4929-86D0-B5BD2BA037F5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7995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6BD05-6FF4-466E-AC6C-637F3F69B5DE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D6E92-506A-4E63-94D0-06842778F8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756942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4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90084-4E7D-488C-A6D6-B93799F7909E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98E77-A194-4EB6-B1C2-9BEBA15AB8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263156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4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3955C-EDD9-4947-B0C0-411AB8FC78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685077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9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B5718-31DC-4384-99E0-7B0C6AC0F8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718453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Прямоугольник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Прямоугольник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2" y="6391279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55577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A17DA-3184-453C-B980-9F4A45CF1ABE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92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C5375-0907-4C5F-BA85-DFBD260B2D4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861146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ED0D0-F04D-4D89-9F99-21AA35DEE168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7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8E09B-73BB-4E34-A5FF-8C9BE58E2E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69459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8EB8C-8AF6-4D32-B17C-C0DBD34CA93B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42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B2394-3F30-4222-A548-EF04C301AC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904055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Прямоугольник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Прямоугольник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Прямоугольник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Прямоугольник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Прямоугольник 25"/>
          <p:cNvSpPr>
            <a:spLocks noChangeArrowheads="1"/>
          </p:cNvSpPr>
          <p:nvPr/>
        </p:nvSpPr>
        <p:spPr bwMode="auto">
          <a:xfrm>
            <a:off x="155577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2" y="6391279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0807E-4A7E-4103-BD5C-F3E709F26D44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92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CB499-135B-4827-B292-6CA5E7CEE89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76541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19"/>
          <p:cNvSpPr>
            <a:spLocks noChangeShapeType="1"/>
          </p:cNvSpPr>
          <p:nvPr/>
        </p:nvSpPr>
        <p:spPr bwMode="auto">
          <a:xfrm flipV="1">
            <a:off x="4562477" y="1576388"/>
            <a:ext cx="9525" cy="4818062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2" y="6410329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E1A82-8CC1-4701-B7DC-5D26FDD663A1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75A45-5F28-49EC-A3C0-88DADEA5DF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4017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9"/>
          <p:cNvSpPr>
            <a:spLocks noChangeShapeType="1"/>
          </p:cNvSpPr>
          <p:nvPr/>
        </p:nvSpPr>
        <p:spPr bwMode="auto">
          <a:xfrm flipV="1">
            <a:off x="4572000" y="2200279"/>
            <a:ext cx="0" cy="4187825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Прямоугольник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" name="Прямоугольник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2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2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C90D3-2973-4E66-98EC-C7D5B86BF089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9"/>
            <a:ext cx="35814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D5377-EB61-4A8D-A1C5-EA484C94EFE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44839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20781-8BE8-47D3-B2DF-C3F2C9AC6997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42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97366-FD65-463C-9A5E-DBB9E171B46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573059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Прямоугольник 20"/>
          <p:cNvSpPr>
            <a:spLocks noChangeArrowheads="1"/>
          </p:cNvSpPr>
          <p:nvPr/>
        </p:nvSpPr>
        <p:spPr bwMode="white">
          <a:xfrm>
            <a:off x="0" y="1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6052" y="6391279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974FA-49C4-45DD-A6CB-400578686EDB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4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D086A7F-E6D1-4CEF-ADB0-E9E0B17D44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584889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Прямоугольник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Прямоугольник 23"/>
          <p:cNvSpPr>
            <a:spLocks noChangeArrowheads="1"/>
          </p:cNvSpPr>
          <p:nvPr/>
        </p:nvSpPr>
        <p:spPr bwMode="white">
          <a:xfrm>
            <a:off x="0" y="1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6" y="6388104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4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4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FDD9E-6455-4822-B4D6-830E894A1B9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DB6BD-3AB1-4A18-BC0B-961D145664AA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9"/>
            <a:ext cx="3382963" cy="366713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0901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Прямоугольник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2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6" y="6388104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4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CB915-3C62-4F12-8064-36218B23E98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7" y="6405567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0FEE2-BF25-43AD-B864-BECAFFFA0CE5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9"/>
            <a:ext cx="3584575" cy="366713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54239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C818A-D020-429D-95DC-348F78A3C309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8D1DE-8F6D-4D16-9DA3-62189F79ED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38496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Прямоугольник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Прямоугольник 21"/>
          <p:cNvSpPr>
            <a:spLocks noChangeArrowheads="1"/>
          </p:cNvSpPr>
          <p:nvPr/>
        </p:nvSpPr>
        <p:spPr bwMode="white">
          <a:xfrm>
            <a:off x="0" y="1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6052" y="6391279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4021139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4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4C241-17CA-485D-84D0-3D58F01828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B7B3-2E99-47FE-AF7D-FEE8CC9EDAE2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8318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B7F68-EA1F-4526-B4D8-77CC9915A647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BCEEA-94E0-48BA-AA5A-EE76D3FACE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1531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Прямоугольник 20"/>
          <p:cNvSpPr>
            <a:spLocks noChangeArrowheads="1"/>
          </p:cNvSpPr>
          <p:nvPr/>
        </p:nvSpPr>
        <p:spPr bwMode="white">
          <a:xfrm>
            <a:off x="0" y="1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6052" y="6391279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C847E-698B-4DDE-8665-F62F1F332959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4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0F70FED-5F43-43BB-8582-DDE5E27C732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764321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4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B83B4-23F8-4118-A0BC-E35FA34D3820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6EAF8-6DF6-4C42-9864-DC42DEEA32C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691777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4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2F13C-3CDB-46E4-9F4C-650278C0F9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2192552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9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79F63-AE2B-4121-A0EE-9B208C5CBB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232393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43038" y="2971800"/>
            <a:ext cx="7313612" cy="9906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4191000"/>
            <a:ext cx="7313612" cy="1447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5E11C-8A5C-4DE1-8EE0-6429216AC5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016554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99D9A-C937-4ACF-9AF4-5F79C0282A9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383590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79972-8298-48B0-978B-8184AEDC62C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9703281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47802" y="1600204"/>
            <a:ext cx="35798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80013" y="1600204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E3C2A-9CEE-44B5-9EA3-A143A66130C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702268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D7222-9F6E-4007-AAF9-FCAD4827558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119749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FDCDF-D9E4-4CB5-9CC1-CA7FE9E51FA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141695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F7C68-76BB-489C-A7FD-5ACCA43001B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776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Прямоугольник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Прямоугольник 23"/>
          <p:cNvSpPr>
            <a:spLocks noChangeArrowheads="1"/>
          </p:cNvSpPr>
          <p:nvPr/>
        </p:nvSpPr>
        <p:spPr bwMode="white">
          <a:xfrm>
            <a:off x="0" y="1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6" y="6388104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4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4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25C9F-18D3-4BB2-B0E1-ABC661592B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BB6AF-C774-48B6-A54C-25BBD5709270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9"/>
            <a:ext cx="3382963" cy="366713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4869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EFF3E-E455-4F9F-B7E6-3A4FE3AA57B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9444975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A9ECE-D855-4197-A4F9-AC2F117914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028505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2ED2B-9945-4FFB-8B2D-9CE7C8D75C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3998509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2" y="274639"/>
            <a:ext cx="18272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47800" y="274639"/>
            <a:ext cx="53340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55391-0859-4E02-B62A-731B31E07A6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149333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1" y="274638"/>
            <a:ext cx="7313613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447802" y="1600204"/>
            <a:ext cx="3579813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5180013" y="1600204"/>
            <a:ext cx="35814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8D0A6-5337-4EF6-BC1B-A7DC5549E25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6859069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1447801" y="274638"/>
            <a:ext cx="7313613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47802" y="1600200"/>
            <a:ext cx="3579813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180013" y="1600200"/>
            <a:ext cx="35814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1447802" y="3938589"/>
            <a:ext cx="3579813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80013" y="3938589"/>
            <a:ext cx="35814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E696F-ECF6-48F9-90BB-8D2E64186E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726387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1" y="274638"/>
            <a:ext cx="7313613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47802" y="1600200"/>
            <a:ext cx="3579813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1447802" y="3938589"/>
            <a:ext cx="3579813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3"/>
          </p:nvPr>
        </p:nvSpPr>
        <p:spPr>
          <a:xfrm>
            <a:off x="5180013" y="1600204"/>
            <a:ext cx="35814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C12D6-3805-483A-A5E1-EA65D0649C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905157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1" y="274638"/>
            <a:ext cx="7313613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447802" y="1600204"/>
            <a:ext cx="3579813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180013" y="1600200"/>
            <a:ext cx="35814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180013" y="3938589"/>
            <a:ext cx="35814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93C50-8C54-4077-8BAE-29D78275273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058071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1" y="274638"/>
            <a:ext cx="7313613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447801" y="1600200"/>
            <a:ext cx="7313613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447801" y="3938589"/>
            <a:ext cx="7313613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A37AC-0E32-49EC-AF17-CFB1725573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287092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1" y="274638"/>
            <a:ext cx="7313613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447802" y="1600204"/>
            <a:ext cx="3579813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80013" y="1600204"/>
            <a:ext cx="35814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37B96-85B0-4611-A158-2BCDAD9C138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951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Прямоугольник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2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6" y="6388104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4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61001-138E-47AA-9242-9D009D4D859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7" y="6405567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A709C-3A76-45E7-A086-20DC088D1591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9"/>
            <a:ext cx="3584575" cy="366713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17500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060A0-D292-4910-95EA-471D581ED59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704385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9"/>
            <a:ext cx="4038600" cy="218757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6CC87-511E-4B84-8FF8-FFDBC142E60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9571249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4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AB55E-7CF2-46C9-8F21-E6C298A43B7E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D2512"/>
                </a:solidFill>
              </a:defRPr>
            </a:lvl1pPr>
          </a:lstStyle>
          <a:p>
            <a:pPr>
              <a:defRPr/>
            </a:pPr>
            <a:fld id="{DAB36EAD-674B-4486-B724-D889FEE669D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481329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4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DECF0-E658-444C-A5FB-5743D590AD8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819977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9E396-EC28-48DF-B8C1-25B73B7DA75A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D2512"/>
                </a:solidFill>
              </a:defRPr>
            </a:lvl1pPr>
          </a:lstStyle>
          <a:p>
            <a:pPr>
              <a:defRPr/>
            </a:pPr>
            <a:fld id="{D198977E-B335-4257-AF77-754871554AB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112809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39A0E-E8F4-473A-A14D-5A3B9887E617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D2512"/>
                </a:solidFill>
              </a:defRPr>
            </a:lvl1pPr>
          </a:lstStyle>
          <a:p>
            <a:pPr>
              <a:defRPr/>
            </a:pPr>
            <a:fld id="{46B00E74-E1F5-4234-98CD-1385FC8F81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08763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CAB92-DBC5-4520-8EB9-D510624E6007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D2512"/>
                </a:solidFill>
              </a:defRPr>
            </a:lvl1pPr>
          </a:lstStyle>
          <a:p>
            <a:pPr>
              <a:defRPr/>
            </a:pPr>
            <a:fld id="{781B49CE-E312-4B3B-896C-CB21E4D86A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675714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8BD5C-CB3D-414A-8DE7-B8AFBA454273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D2512"/>
                </a:solidFill>
              </a:defRPr>
            </a:lvl1pPr>
          </a:lstStyle>
          <a:p>
            <a:pPr>
              <a:defRPr/>
            </a:pPr>
            <a:fld id="{37EA5BEA-4146-4D15-94ED-A86CF979AF0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901186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27BC3-0F13-4505-A5FF-45A1A53BB343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D2512"/>
                </a:solidFill>
              </a:defRPr>
            </a:lvl1pPr>
          </a:lstStyle>
          <a:p>
            <a:pPr>
              <a:defRPr/>
            </a:pPr>
            <a:fld id="{8695B93C-B3C1-4E4F-B273-CEF45BD262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151710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34CF9-40D7-409C-BC37-945100E109A0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D2512"/>
                </a:solidFill>
              </a:defRPr>
            </a:lvl1pPr>
          </a:lstStyle>
          <a:p>
            <a:pPr>
              <a:defRPr/>
            </a:pPr>
            <a:fld id="{1C391103-2061-4BDF-B922-C874C90F1A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396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9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44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59.xml"/><Relationship Id="rId16" Type="http://schemas.openxmlformats.org/officeDocument/2006/relationships/theme" Target="../theme/theme5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Relationship Id="rId14" Type="http://schemas.openxmlformats.org/officeDocument/2006/relationships/slideLayout" Target="../slideLayouts/slideLayout7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slideLayout" Target="../slideLayouts/slideLayout85.xml"/><Relationship Id="rId18" Type="http://schemas.openxmlformats.org/officeDocument/2006/relationships/slideLayout" Target="../slideLayouts/slideLayout90.xml"/><Relationship Id="rId3" Type="http://schemas.openxmlformats.org/officeDocument/2006/relationships/slideLayout" Target="../slideLayouts/slideLayout75.xml"/><Relationship Id="rId21" Type="http://schemas.openxmlformats.org/officeDocument/2006/relationships/slideLayout" Target="../slideLayouts/slideLayout93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17" Type="http://schemas.openxmlformats.org/officeDocument/2006/relationships/slideLayout" Target="../slideLayouts/slideLayout89.xml"/><Relationship Id="rId2" Type="http://schemas.openxmlformats.org/officeDocument/2006/relationships/slideLayout" Target="../slideLayouts/slideLayout74.xml"/><Relationship Id="rId16" Type="http://schemas.openxmlformats.org/officeDocument/2006/relationships/slideLayout" Target="../slideLayouts/slideLayout88.xml"/><Relationship Id="rId20" Type="http://schemas.openxmlformats.org/officeDocument/2006/relationships/slideLayout" Target="../slideLayouts/slideLayout92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5" Type="http://schemas.openxmlformats.org/officeDocument/2006/relationships/slideLayout" Target="../slideLayouts/slideLayout87.xml"/><Relationship Id="rId23" Type="http://schemas.openxmlformats.org/officeDocument/2006/relationships/image" Target="../media/image3.jpeg"/><Relationship Id="rId10" Type="http://schemas.openxmlformats.org/officeDocument/2006/relationships/slideLayout" Target="../slideLayouts/slideLayout82.xml"/><Relationship Id="rId19" Type="http://schemas.openxmlformats.org/officeDocument/2006/relationships/slideLayout" Target="../slideLayouts/slideLayout91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Relationship Id="rId14" Type="http://schemas.openxmlformats.org/officeDocument/2006/relationships/slideLayout" Target="../slideLayouts/slideLayout86.xml"/><Relationship Id="rId22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96.xml"/><Relationship Id="rId7" Type="http://schemas.openxmlformats.org/officeDocument/2006/relationships/slideLayout" Target="../slideLayouts/slideLayout100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95.xml"/><Relationship Id="rId1" Type="http://schemas.openxmlformats.org/officeDocument/2006/relationships/slideLayout" Target="../slideLayouts/slideLayout94.xml"/><Relationship Id="rId6" Type="http://schemas.openxmlformats.org/officeDocument/2006/relationships/slideLayout" Target="../slideLayouts/slideLayout99.xml"/><Relationship Id="rId11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98.xml"/><Relationship Id="rId10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97.xml"/><Relationship Id="rId9" Type="http://schemas.openxmlformats.org/officeDocument/2006/relationships/slideLayout" Target="../slideLayouts/slideLayout10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5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6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7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6" y="6388104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2" y="6405567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65A7E7E-3C63-495C-8DF3-D6F04CD97668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9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5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9D251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1CE0308-8CB1-488D-A90D-2F1E8405BA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2763" r:id="rId1"/>
    <p:sldLayoutId id="2147502764" r:id="rId2"/>
    <p:sldLayoutId id="2147502765" r:id="rId3"/>
    <p:sldLayoutId id="2147502766" r:id="rId4"/>
    <p:sldLayoutId id="2147502767" r:id="rId5"/>
    <p:sldLayoutId id="2147502768" r:id="rId6"/>
    <p:sldLayoutId id="2147502769" r:id="rId7"/>
    <p:sldLayoutId id="2147502770" r:id="rId8"/>
    <p:sldLayoutId id="2147502771" r:id="rId9"/>
    <p:sldLayoutId id="2147502772" r:id="rId10"/>
    <p:sldLayoutId id="2147502773" r:id="rId11"/>
    <p:sldLayoutId id="2147502774" r:id="rId12"/>
    <p:sldLayoutId id="2147502775" r:id="rId13"/>
    <p:sldLayoutId id="2147502776" r:id="rId14"/>
    <p:sldLayoutId id="2147502777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300" kern="1200">
          <a:solidFill>
            <a:srgbClr val="9D2512"/>
          </a:solidFill>
          <a:latin typeface="+mj-lt"/>
          <a:ea typeface="Arial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rgbClr val="9D2512"/>
          </a:solidFill>
          <a:latin typeface="Georgia" pitchFamily="18" charset="0"/>
          <a:ea typeface="Arial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rgbClr val="9D2512"/>
          </a:solidFill>
          <a:latin typeface="Georgia" pitchFamily="18" charset="0"/>
          <a:ea typeface="Arial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rgbClr val="9D2512"/>
          </a:solidFill>
          <a:latin typeface="Georgia" pitchFamily="18" charset="0"/>
          <a:ea typeface="Arial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rgbClr val="9D2512"/>
          </a:solidFill>
          <a:latin typeface="Georgia" pitchFamily="18" charset="0"/>
          <a:ea typeface="Arial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9D2512"/>
          </a:solidFill>
          <a:latin typeface="Georg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9D2512"/>
          </a:solidFill>
          <a:latin typeface="Georg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9D2512"/>
          </a:solidFill>
          <a:latin typeface="Georg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9D2512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kumimoji="1" sz="27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kumimoji="1" sz="2200" kern="1200">
          <a:solidFill>
            <a:schemeClr val="tx2"/>
          </a:solidFill>
          <a:latin typeface="+mn-lt"/>
          <a:ea typeface="Arial" charset="0"/>
          <a:cs typeface="Arial" pitchFamily="34" charset="0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B32C16"/>
        </a:buClr>
        <a:buSzPct val="75000"/>
        <a:buFont typeface="Wingdings 2" pitchFamily="18" charset="2"/>
        <a:buChar char="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F5CD2D"/>
        </a:buClr>
        <a:buSzPct val="70000"/>
        <a:buFont typeface="Wingdings" pitchFamily="2" charset="2"/>
        <a:buChar char=""/>
        <a:defRPr kumimoji="1" sz="2000" kern="1200">
          <a:solidFill>
            <a:schemeClr val="tx2"/>
          </a:solidFill>
          <a:latin typeface="+mn-lt"/>
          <a:ea typeface="Arial" charset="0"/>
          <a:cs typeface="Arial" pitchFamily="34" charset="0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AEBAD5"/>
        </a:buClr>
        <a:buChar char="•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95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96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97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6" y="6388104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2" y="6405567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9BB6DA3-ABCE-4D4E-B865-5AFE6C54AA57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9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5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9D251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E7241BB-1B84-4C79-A151-8875AC3A37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2062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2063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2778" r:id="rId1"/>
    <p:sldLayoutId id="2147502779" r:id="rId2"/>
    <p:sldLayoutId id="2147502780" r:id="rId3"/>
    <p:sldLayoutId id="2147502781" r:id="rId4"/>
    <p:sldLayoutId id="2147502782" r:id="rId5"/>
    <p:sldLayoutId id="2147502783" r:id="rId6"/>
    <p:sldLayoutId id="2147502784" r:id="rId7"/>
    <p:sldLayoutId id="2147502785" r:id="rId8"/>
    <p:sldLayoutId id="2147502786" r:id="rId9"/>
    <p:sldLayoutId id="2147502787" r:id="rId10"/>
    <p:sldLayoutId id="2147502788" r:id="rId11"/>
    <p:sldLayoutId id="214750278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300" kern="1200">
          <a:solidFill>
            <a:srgbClr val="9D2512"/>
          </a:solidFill>
          <a:latin typeface="+mj-lt"/>
          <a:ea typeface="Arial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rgbClr val="9D2512"/>
          </a:solidFill>
          <a:latin typeface="Georgia" pitchFamily="18" charset="0"/>
          <a:ea typeface="Arial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rgbClr val="9D2512"/>
          </a:solidFill>
          <a:latin typeface="Georgia" pitchFamily="18" charset="0"/>
          <a:ea typeface="Arial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rgbClr val="9D2512"/>
          </a:solidFill>
          <a:latin typeface="Georgia" pitchFamily="18" charset="0"/>
          <a:ea typeface="Arial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rgbClr val="9D2512"/>
          </a:solidFill>
          <a:latin typeface="Georgia" pitchFamily="18" charset="0"/>
          <a:ea typeface="Arial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9D2512"/>
          </a:solidFill>
          <a:latin typeface="Georg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9D2512"/>
          </a:solidFill>
          <a:latin typeface="Georg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9D2512"/>
          </a:solidFill>
          <a:latin typeface="Georg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9D2512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kumimoji="1" sz="27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kumimoji="1" sz="2200" kern="1200">
          <a:solidFill>
            <a:schemeClr val="tx2"/>
          </a:solidFill>
          <a:latin typeface="+mn-lt"/>
          <a:ea typeface="Arial" charset="0"/>
          <a:cs typeface="Arial" pitchFamily="34" charset="0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B32C16"/>
        </a:buClr>
        <a:buSzPct val="75000"/>
        <a:buFont typeface="Wingdings 2" pitchFamily="18" charset="2"/>
        <a:buChar char="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F5CD2D"/>
        </a:buClr>
        <a:buSzPct val="70000"/>
        <a:buFont typeface="Wingdings" pitchFamily="2" charset="2"/>
        <a:buChar char=""/>
        <a:defRPr kumimoji="1" sz="2000" kern="1200">
          <a:solidFill>
            <a:schemeClr val="tx2"/>
          </a:solidFill>
          <a:latin typeface="+mn-lt"/>
          <a:ea typeface="Arial" charset="0"/>
          <a:cs typeface="Arial" pitchFamily="34" charset="0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AEBAD5"/>
        </a:buClr>
        <a:buChar char="•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219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220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221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6" y="6388104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2" y="6405567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0CC8838-A455-4005-B47D-B0BDFBD039FE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9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5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9D251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D16B7E0-690E-4908-8B1F-B9DB7AA78DA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3086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3087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2790" r:id="rId1"/>
    <p:sldLayoutId id="2147502791" r:id="rId2"/>
    <p:sldLayoutId id="2147502792" r:id="rId3"/>
    <p:sldLayoutId id="2147502793" r:id="rId4"/>
    <p:sldLayoutId id="2147502794" r:id="rId5"/>
    <p:sldLayoutId id="2147502795" r:id="rId6"/>
    <p:sldLayoutId id="2147502796" r:id="rId7"/>
    <p:sldLayoutId id="2147502797" r:id="rId8"/>
    <p:sldLayoutId id="2147502798" r:id="rId9"/>
    <p:sldLayoutId id="2147502799" r:id="rId10"/>
    <p:sldLayoutId id="2147502800" r:id="rId11"/>
    <p:sldLayoutId id="2147502801" r:id="rId12"/>
    <p:sldLayoutId id="2147502802" r:id="rId13"/>
    <p:sldLayoutId id="2147502803" r:id="rId14"/>
    <p:sldLayoutId id="2147502804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300" kern="1200">
          <a:solidFill>
            <a:srgbClr val="9D2512"/>
          </a:solidFill>
          <a:latin typeface="+mj-lt"/>
          <a:ea typeface="Arial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rgbClr val="9D2512"/>
          </a:solidFill>
          <a:latin typeface="Georgia" pitchFamily="18" charset="0"/>
          <a:ea typeface="Arial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rgbClr val="9D2512"/>
          </a:solidFill>
          <a:latin typeface="Georgia" pitchFamily="18" charset="0"/>
          <a:ea typeface="Arial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rgbClr val="9D2512"/>
          </a:solidFill>
          <a:latin typeface="Georgia" pitchFamily="18" charset="0"/>
          <a:ea typeface="Arial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rgbClr val="9D2512"/>
          </a:solidFill>
          <a:latin typeface="Georgia" pitchFamily="18" charset="0"/>
          <a:ea typeface="Arial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9D2512"/>
          </a:solidFill>
          <a:latin typeface="Georg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9D2512"/>
          </a:solidFill>
          <a:latin typeface="Georg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9D2512"/>
          </a:solidFill>
          <a:latin typeface="Georg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9D2512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kumimoji="1" sz="27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kumimoji="1" sz="2200" kern="1200">
          <a:solidFill>
            <a:schemeClr val="tx2"/>
          </a:solidFill>
          <a:latin typeface="+mn-lt"/>
          <a:ea typeface="Arial" charset="0"/>
          <a:cs typeface="Arial" pitchFamily="34" charset="0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B32C16"/>
        </a:buClr>
        <a:buSzPct val="75000"/>
        <a:buFont typeface="Wingdings 2" pitchFamily="18" charset="2"/>
        <a:buChar char="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F5CD2D"/>
        </a:buClr>
        <a:buSzPct val="70000"/>
        <a:buFont typeface="Wingdings" pitchFamily="2" charset="2"/>
        <a:buChar char=""/>
        <a:defRPr kumimoji="1" sz="2000" kern="1200">
          <a:solidFill>
            <a:schemeClr val="tx2"/>
          </a:solidFill>
          <a:latin typeface="+mn-lt"/>
          <a:ea typeface="Arial" charset="0"/>
          <a:cs typeface="Arial" pitchFamily="34" charset="0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AEBAD5"/>
        </a:buClr>
        <a:buChar char="•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3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4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5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6" y="6388104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2" y="6405567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F3972B7-81E5-45BD-8CCF-2E4E3E891E80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9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5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9D251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29E6DA2-9944-4F94-B58C-17E299B7462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110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4111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2805" r:id="rId1"/>
    <p:sldLayoutId id="2147502806" r:id="rId2"/>
    <p:sldLayoutId id="2147502807" r:id="rId3"/>
    <p:sldLayoutId id="2147502808" r:id="rId4"/>
    <p:sldLayoutId id="2147502809" r:id="rId5"/>
    <p:sldLayoutId id="2147502810" r:id="rId6"/>
    <p:sldLayoutId id="2147502811" r:id="rId7"/>
    <p:sldLayoutId id="2147502812" r:id="rId8"/>
    <p:sldLayoutId id="2147502813" r:id="rId9"/>
    <p:sldLayoutId id="2147502814" r:id="rId10"/>
    <p:sldLayoutId id="2147502815" r:id="rId11"/>
    <p:sldLayoutId id="2147502816" r:id="rId12"/>
    <p:sldLayoutId id="2147502817" r:id="rId13"/>
    <p:sldLayoutId id="2147502818" r:id="rId14"/>
    <p:sldLayoutId id="2147502819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300" kern="1200">
          <a:solidFill>
            <a:srgbClr val="9D2512"/>
          </a:solidFill>
          <a:latin typeface="+mj-lt"/>
          <a:ea typeface="Arial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rgbClr val="9D2512"/>
          </a:solidFill>
          <a:latin typeface="Georgia" pitchFamily="18" charset="0"/>
          <a:ea typeface="Arial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rgbClr val="9D2512"/>
          </a:solidFill>
          <a:latin typeface="Georgia" pitchFamily="18" charset="0"/>
          <a:ea typeface="Arial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rgbClr val="9D2512"/>
          </a:solidFill>
          <a:latin typeface="Georgia" pitchFamily="18" charset="0"/>
          <a:ea typeface="Arial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rgbClr val="9D2512"/>
          </a:solidFill>
          <a:latin typeface="Georgia" pitchFamily="18" charset="0"/>
          <a:ea typeface="Arial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9D2512"/>
          </a:solidFill>
          <a:latin typeface="Georg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9D2512"/>
          </a:solidFill>
          <a:latin typeface="Georg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9D2512"/>
          </a:solidFill>
          <a:latin typeface="Georg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9D2512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kumimoji="1" sz="27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kumimoji="1" sz="2200" kern="1200">
          <a:solidFill>
            <a:schemeClr val="tx2"/>
          </a:solidFill>
          <a:latin typeface="+mn-lt"/>
          <a:ea typeface="Arial" charset="0"/>
          <a:cs typeface="Arial" pitchFamily="34" charset="0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B32C16"/>
        </a:buClr>
        <a:buSzPct val="75000"/>
        <a:buFont typeface="Wingdings 2" pitchFamily="18" charset="2"/>
        <a:buChar char="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F5CD2D"/>
        </a:buClr>
        <a:buSzPct val="70000"/>
        <a:buFont typeface="Wingdings" pitchFamily="2" charset="2"/>
        <a:buChar char=""/>
        <a:defRPr kumimoji="1" sz="2000" kern="1200">
          <a:solidFill>
            <a:schemeClr val="tx2"/>
          </a:solidFill>
          <a:latin typeface="+mn-lt"/>
          <a:ea typeface="Arial" charset="0"/>
          <a:cs typeface="Arial" pitchFamily="34" charset="0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AEBAD5"/>
        </a:buClr>
        <a:buChar char="•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291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292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293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en-US" alt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6" y="6388104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2" y="6405567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A3B8E38-F0DA-484F-B4B2-1788AC185DCF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9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5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9D251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C06D446-4B8C-4892-A25B-E196721D2E9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134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5135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2820" r:id="rId1"/>
    <p:sldLayoutId id="2147502821" r:id="rId2"/>
    <p:sldLayoutId id="2147502822" r:id="rId3"/>
    <p:sldLayoutId id="2147502823" r:id="rId4"/>
    <p:sldLayoutId id="2147502824" r:id="rId5"/>
    <p:sldLayoutId id="2147502825" r:id="rId6"/>
    <p:sldLayoutId id="2147502826" r:id="rId7"/>
    <p:sldLayoutId id="2147502827" r:id="rId8"/>
    <p:sldLayoutId id="2147502828" r:id="rId9"/>
    <p:sldLayoutId id="2147502829" r:id="rId10"/>
    <p:sldLayoutId id="2147502830" r:id="rId11"/>
    <p:sldLayoutId id="2147502831" r:id="rId12"/>
    <p:sldLayoutId id="2147502832" r:id="rId13"/>
    <p:sldLayoutId id="2147502833" r:id="rId14"/>
    <p:sldLayoutId id="2147502834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300" kern="1200">
          <a:solidFill>
            <a:srgbClr val="9D2512"/>
          </a:solidFill>
          <a:latin typeface="+mj-lt"/>
          <a:ea typeface="Arial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rgbClr val="9D2512"/>
          </a:solidFill>
          <a:latin typeface="Georgia" pitchFamily="18" charset="0"/>
          <a:ea typeface="Arial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rgbClr val="9D2512"/>
          </a:solidFill>
          <a:latin typeface="Georgia" pitchFamily="18" charset="0"/>
          <a:ea typeface="Arial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rgbClr val="9D2512"/>
          </a:solidFill>
          <a:latin typeface="Georgia" pitchFamily="18" charset="0"/>
          <a:ea typeface="Arial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rgbClr val="9D2512"/>
          </a:solidFill>
          <a:latin typeface="Georgia" pitchFamily="18" charset="0"/>
          <a:ea typeface="Arial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9D2512"/>
          </a:solidFill>
          <a:latin typeface="Georg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9D2512"/>
          </a:solidFill>
          <a:latin typeface="Georg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9D2512"/>
          </a:solidFill>
          <a:latin typeface="Georg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9D2512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kumimoji="1" sz="27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kumimoji="1" sz="2200" kern="1200">
          <a:solidFill>
            <a:schemeClr val="tx2"/>
          </a:solidFill>
          <a:latin typeface="+mn-lt"/>
          <a:ea typeface="Arial" charset="0"/>
          <a:cs typeface="Arial" pitchFamily="34" charset="0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B32C16"/>
        </a:buClr>
        <a:buSzPct val="75000"/>
        <a:buFont typeface="Wingdings 2" pitchFamily="18" charset="2"/>
        <a:buChar char="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F5CD2D"/>
        </a:buClr>
        <a:buSzPct val="70000"/>
        <a:buFont typeface="Wingdings" pitchFamily="2" charset="2"/>
        <a:buChar char=""/>
        <a:defRPr kumimoji="1" sz="2000" kern="1200">
          <a:solidFill>
            <a:schemeClr val="tx2"/>
          </a:solidFill>
          <a:latin typeface="+mn-lt"/>
          <a:ea typeface="Arial" charset="0"/>
          <a:cs typeface="Arial" pitchFamily="34" charset="0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AEBAD5"/>
        </a:buClr>
        <a:buChar char="•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1" y="274638"/>
            <a:ext cx="73136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1" y="1600204"/>
            <a:ext cx="73136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3038" y="6524629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524629"/>
            <a:ext cx="2895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24629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3D8DEF0-7A04-4C24-96CB-4093EDFD593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2835" r:id="rId1"/>
    <p:sldLayoutId id="2147502836" r:id="rId2"/>
    <p:sldLayoutId id="2147502837" r:id="rId3"/>
    <p:sldLayoutId id="2147502838" r:id="rId4"/>
    <p:sldLayoutId id="2147502839" r:id="rId5"/>
    <p:sldLayoutId id="2147502840" r:id="rId6"/>
    <p:sldLayoutId id="2147502841" r:id="rId7"/>
    <p:sldLayoutId id="2147502842" r:id="rId8"/>
    <p:sldLayoutId id="2147502843" r:id="rId9"/>
    <p:sldLayoutId id="2147502844" r:id="rId10"/>
    <p:sldLayoutId id="2147502845" r:id="rId11"/>
    <p:sldLayoutId id="2147502846" r:id="rId12"/>
    <p:sldLayoutId id="2147502847" r:id="rId13"/>
    <p:sldLayoutId id="2147502848" r:id="rId14"/>
    <p:sldLayoutId id="2147502849" r:id="rId15"/>
    <p:sldLayoutId id="2147502850" r:id="rId16"/>
    <p:sldLayoutId id="2147502851" r:id="rId17"/>
    <p:sldLayoutId id="2147502852" r:id="rId18"/>
    <p:sldLayoutId id="2147502853" r:id="rId19"/>
    <p:sldLayoutId id="2147502854" r:id="rId20"/>
    <p:sldLayoutId id="2147502855" r:id="rId2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Arial" charset="0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Arial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Arial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Arial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Arial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Arial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717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B418CAB4-A9CD-4777-BA85-1BEC75387765}" type="datetimeFigureOut">
              <a:rPr lang="ru-RU" altLang="ru-RU"/>
              <a:pPr>
                <a:defRPr/>
              </a:pPr>
              <a:t>15.03.2017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97170E5-7B03-4D41-82B3-6A33C15A1E7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2856" r:id="rId1"/>
    <p:sldLayoutId id="2147502857" r:id="rId2"/>
    <p:sldLayoutId id="2147502858" r:id="rId3"/>
    <p:sldLayoutId id="2147502859" r:id="rId4"/>
    <p:sldLayoutId id="2147502860" r:id="rId5"/>
    <p:sldLayoutId id="2147502861" r:id="rId6"/>
    <p:sldLayoutId id="2147502762" r:id="rId7"/>
    <p:sldLayoutId id="2147502862" r:id="rId8"/>
    <p:sldLayoutId id="2147502863" r:id="rId9"/>
    <p:sldLayoutId id="2147502864" r:id="rId10"/>
    <p:sldLayoutId id="214750286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Arial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9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9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332656"/>
            <a:ext cx="5493296" cy="72008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Кандидатуры на утверждение </a:t>
            </a:r>
            <a:endParaRPr lang="ru-RU" sz="2800" dirty="0">
              <a:latin typeface="Arial Black" panose="020B0A04020102020204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0573866"/>
              </p:ext>
            </p:extLst>
          </p:nvPr>
        </p:nvGraphicFramePr>
        <p:xfrm>
          <a:off x="683568" y="1412776"/>
          <a:ext cx="7787208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74" y="188640"/>
            <a:ext cx="2965463" cy="983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309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811840"/>
              </p:ext>
            </p:extLst>
          </p:nvPr>
        </p:nvGraphicFramePr>
        <p:xfrm>
          <a:off x="457200" y="332656"/>
          <a:ext cx="8229600" cy="5793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333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0613709"/>
              </p:ext>
            </p:extLst>
          </p:nvPr>
        </p:nvGraphicFramePr>
        <p:xfrm>
          <a:off x="457200" y="332656"/>
          <a:ext cx="8229600" cy="5793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108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Официаль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Официаль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Официаль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Официаль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Шаблон оформления 'Надпись крупным планом' [1]">
  <a:themeElements>
    <a:clrScheme name="Шаблон оформления 'Надпись крупным планом' [1]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Шаблон оформления 'Надпись крупным планом' [1]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оформления 'Надпись крупным планом' [1]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[1]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[1]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[1]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[1]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[1]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[1]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[1]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[1]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[1]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[1]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[1]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25495</TotalTime>
  <Words>116</Words>
  <Application>Microsoft Office PowerPoint</Application>
  <PresentationFormat>Экран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Официальная</vt:lpstr>
      <vt:lpstr>1_Официальная</vt:lpstr>
      <vt:lpstr>2_Официальная</vt:lpstr>
      <vt:lpstr>3_Официальная</vt:lpstr>
      <vt:lpstr>4_Официальная</vt:lpstr>
      <vt:lpstr>1_Шаблон оформления 'Надпись крупным планом' [1]</vt:lpstr>
      <vt:lpstr>13_Тема Office</vt:lpstr>
      <vt:lpstr>Кандидатуры на утверждение 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priem1</dc:creator>
  <cp:lastModifiedBy>АстафьеваАС</cp:lastModifiedBy>
  <cp:revision>1321</cp:revision>
  <cp:lastPrinted>2017-03-14T08:51:45Z</cp:lastPrinted>
  <dcterms:created xsi:type="dcterms:W3CDTF">2012-01-13T08:52:24Z</dcterms:created>
  <dcterms:modified xsi:type="dcterms:W3CDTF">2017-03-15T02:09:18Z</dcterms:modified>
</cp:coreProperties>
</file>