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notesMaster" Target="notesMasters/notesMaster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83FE0-5F95-44BC-831D-87FD8A757E6A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8338A-F22C-469D-864D-791C9F462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857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8338A-F22C-469D-864D-791C9F462FD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4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804A-1F64-40F9-8740-B8977B9C5F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5FD9-31D2-4A1E-A60B-550A9CC8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791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804A-1F64-40F9-8740-B8977B9C5F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5FD9-31D2-4A1E-A60B-550A9CC8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57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804A-1F64-40F9-8740-B8977B9C5F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5FD9-31D2-4A1E-A60B-550A9CC8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61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804A-1F64-40F9-8740-B8977B9C5F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5FD9-31D2-4A1E-A60B-550A9CC8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17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804A-1F64-40F9-8740-B8977B9C5F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5FD9-31D2-4A1E-A60B-550A9CC8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068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804A-1F64-40F9-8740-B8977B9C5F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5FD9-31D2-4A1E-A60B-550A9CC8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04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804A-1F64-40F9-8740-B8977B9C5F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5FD9-31D2-4A1E-A60B-550A9CC8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13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804A-1F64-40F9-8740-B8977B9C5F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5FD9-31D2-4A1E-A60B-550A9CC8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92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804A-1F64-40F9-8740-B8977B9C5F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5FD9-31D2-4A1E-A60B-550A9CC8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62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804A-1F64-40F9-8740-B8977B9C5F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5FD9-31D2-4A1E-A60B-550A9CC8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69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804A-1F64-40F9-8740-B8977B9C5F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5FD9-31D2-4A1E-A60B-550A9CC8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92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1804A-1F64-40F9-8740-B8977B9C5FD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85FD9-31D2-4A1E-A60B-550A9CC8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75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4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4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2.jpeg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6.png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4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4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8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49008"/>
            <a:ext cx="8640896" cy="141151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образования «Красноярский государственный университет имени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профессора В.Ф.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Войно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Ясенецкого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Министерства здравоохранения Российской Федерации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Фармацевтический колледж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823420"/>
            <a:ext cx="9144000" cy="1655762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Отчет по производственной практике на базе АО «Губернская аптека» №5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МДК 03.01 Организация деятельности аптеки и ее структурных подразделений 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417764" y="3636324"/>
            <a:ext cx="36245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«Фармация» 204 группа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4911" y="4704202"/>
            <a:ext cx="96998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(а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): Арстанбек кызы Бегимай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практики: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: Рудакова Алёна Сергеевна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Непосредственный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: Дементьева Наталья Юрьевна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Методический: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Тельных Маргарита Алексеевна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2022</a:t>
            </a:r>
          </a:p>
        </p:txBody>
      </p:sp>
    </p:spTree>
    <p:extLst>
      <p:ext uri="{BB962C8B-B14F-4D97-AF65-F5344CB8AC3E}">
        <p14:creationId xmlns:p14="http://schemas.microsoft.com/office/powerpoint/2010/main" val="75327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3500" y="122753"/>
            <a:ext cx="7479535" cy="1078085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заведующей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9632" y="936152"/>
            <a:ext cx="4351664" cy="580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42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8AAF184-DCC2-2E63-07B8-43E7ED62F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112528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9704"/>
            <a:ext cx="10515600" cy="835714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3573" y="822314"/>
            <a:ext cx="4437381" cy="591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5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048" y="19846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Санитарный режим в аптечной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1723556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7119"/>
            <a:ext cx="10515600" cy="969484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уборочного материала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4186" y="945173"/>
            <a:ext cx="4163458" cy="555127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73630" y="945173"/>
            <a:ext cx="4150024" cy="55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02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1738"/>
            <a:ext cx="10515600" cy="747579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6162" y="915347"/>
            <a:ext cx="4328711" cy="577161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915347"/>
            <a:ext cx="4326294" cy="576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5740" y="100721"/>
            <a:ext cx="5162320" cy="769612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4709" y="832108"/>
            <a:ext cx="4339147" cy="578553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1083" y="870333"/>
            <a:ext cx="4310478" cy="574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94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5069" y="111738"/>
            <a:ext cx="7839419" cy="714528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6783" y="1005314"/>
            <a:ext cx="3795427" cy="506057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44365" y="1005313"/>
            <a:ext cx="3795427" cy="5060571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5C8C7CC6-D34A-09DF-8CA2-FD8667479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74" y="1005314"/>
            <a:ext cx="3795427" cy="50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02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2560" y="122755"/>
            <a:ext cx="7486880" cy="736562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 бытовая зона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1973" y="859317"/>
            <a:ext cx="7768053" cy="58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395" y="122754"/>
            <a:ext cx="8577549" cy="1254353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верхней и санитарной одежды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036" y="1990027"/>
            <a:ext cx="5992258" cy="449419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07097" y="1780343"/>
            <a:ext cx="3527908" cy="4703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005" y="1780343"/>
            <a:ext cx="3527909" cy="470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2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251" y="19405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со структурой аптечной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3978233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251" y="22820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хранения товаров аптечного ассортимента</a:t>
            </a:r>
          </a:p>
        </p:txBody>
      </p:sp>
    </p:spTree>
    <p:extLst>
      <p:ext uri="{BB962C8B-B14F-4D97-AF65-F5344CB8AC3E}">
        <p14:creationId xmlns:p14="http://schemas.microsoft.com/office/powerpoint/2010/main" val="1438671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1739"/>
            <a:ext cx="10515600" cy="1221304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Стеллажи для хранения наружных лекарственных препаратов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57403" y="1333043"/>
            <a:ext cx="4030674" cy="53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25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внутренних лекарственных препаратов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1462" y="1690688"/>
            <a:ext cx="3720023" cy="4963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616" y="1625359"/>
            <a:ext cx="377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72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81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лекарственных препаратов для инъекций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2046" y="1413698"/>
            <a:ext cx="3996706" cy="53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5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22754"/>
            <a:ext cx="10515600" cy="934865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материала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0691" y="899432"/>
            <a:ext cx="4272128" cy="569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95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1460" y="188856"/>
            <a:ext cx="8269077" cy="736562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Стеллажи для хранения ЛРС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6286" y="925418"/>
            <a:ext cx="4327212" cy="576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94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парафармацевтической продукции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6330" y="1591048"/>
            <a:ext cx="3753416" cy="500455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6169" y="1591049"/>
            <a:ext cx="3753416" cy="50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4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огнеопасных веществ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F7DB9F5-2E3B-BF68-7210-53554CAFE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889135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A529268-82E0-85D3-9492-34D67EF11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90" y="1690688"/>
            <a:ext cx="3263503" cy="4351338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AD07AD3-00AF-A127-0FB4-88CD88A8E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34" y="1690689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0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754"/>
            <a:ext cx="10515600" cy="1232321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 хранения лекарственных препаратов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9506" y="1355075"/>
            <a:ext cx="4051790" cy="540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34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аптечной организации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940F868-9FE7-9FD0-FEA6-2B7E9174F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019004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0169"/>
            <a:ext cx="10515600" cy="1580519"/>
          </a:xfrm>
        </p:spPr>
        <p:txBody>
          <a:bodyPr>
            <a:no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фальсифицированных, недоброкачественных, контрафактных ЛП, а также ЛП с истекши сроком годности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6456" y="1690688"/>
            <a:ext cx="3677217" cy="490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96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5952" y="177838"/>
            <a:ext cx="8280094" cy="1000967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сбора отходов группы «Б»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7053" y="1072030"/>
            <a:ext cx="4117892" cy="54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50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031" y="21278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2908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4504" y="1693443"/>
            <a:ext cx="5821496" cy="436612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6267" y="1690688"/>
            <a:ext cx="5825169" cy="43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66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3460" y="115677"/>
            <a:ext cx="5197455" cy="798723"/>
          </a:xfrm>
        </p:spPr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Косметический отдел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893" y="914400"/>
            <a:ext cx="4324587" cy="57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35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льготного отпуска лекарственных средств и изделий медицинского назначения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5224" y="1573910"/>
            <a:ext cx="3799321" cy="506576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95091" y="1573910"/>
            <a:ext cx="6649904" cy="498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37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аптеки:</a:t>
            </a:r>
            <a:b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 №1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E12CE42-C63A-876B-0C01-16E0CC55F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26" y="1837638"/>
            <a:ext cx="3263503" cy="4351338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09952C1-52EE-746C-B75A-3EEECB187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37" y="1813613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7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 №2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5FF36EFC-8A0C-DC59-9ACF-2CB4C41B5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18697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422" y="155806"/>
            <a:ext cx="7013154" cy="967916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 №3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1842" y="1123722"/>
            <a:ext cx="4204877" cy="56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423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202</Words>
  <Application>Microsoft Office PowerPoint</Application>
  <PresentationFormat>Широкоэкранный</PresentationFormat>
  <Paragraphs>44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Федеральное государственное бюджетное образовательное учреждение высшего  образования «Красноярский государственный университет имени  профессора В.Ф. Войно- Ясенецкого» Министерства здравоохранения Российской Федерации  Фармацевтический колледж </vt:lpstr>
      <vt:lpstr>Знакомство со структурой аптечной организации</vt:lpstr>
      <vt:lpstr>Вывеска аптечной организации</vt:lpstr>
      <vt:lpstr>Торговый зал</vt:lpstr>
      <vt:lpstr>Косметический отдел</vt:lpstr>
      <vt:lpstr>Отдел льготного отпуска лекарственных средств и изделий медицинского назначения</vt:lpstr>
      <vt:lpstr>Помещения аптеки: Материальная комната №1</vt:lpstr>
      <vt:lpstr>Материальная комната №2</vt:lpstr>
      <vt:lpstr>Материальная комната №3</vt:lpstr>
      <vt:lpstr>Кабинет заведующей</vt:lpstr>
      <vt:lpstr>Рабочее место фармацевта</vt:lpstr>
      <vt:lpstr>Информационный стенд</vt:lpstr>
      <vt:lpstr>Санитарный режим в аптечной организации</vt:lpstr>
      <vt:lpstr>Шкаф для хранения уборочного материала</vt:lpstr>
      <vt:lpstr>Промаркированный уборочный инвентарь</vt:lpstr>
      <vt:lpstr>Санузел</vt:lpstr>
      <vt:lpstr>Фармацевт в санитарной одежде</vt:lpstr>
      <vt:lpstr>Административно- бытовая зона</vt:lpstr>
      <vt:lpstr>Зона хранения верхней и санитарной одежды</vt:lpstr>
      <vt:lpstr>Организация хранения товаров аптечного ассортимента</vt:lpstr>
      <vt:lpstr>Стеллажи для хранения наружных лекарственных препаратов</vt:lpstr>
      <vt:lpstr>Шкафы для хранения внутренних лекарственных препаратов</vt:lpstr>
      <vt:lpstr>Шкафы для хранения лекарственных препаратов для инъекций</vt:lpstr>
      <vt:lpstr>Шкафы для хранения перевязочного материала</vt:lpstr>
      <vt:lpstr>Стеллажи для хранения ЛРС</vt:lpstr>
      <vt:lpstr>Шкафы для хранения парафармацевтической продукции</vt:lpstr>
      <vt:lpstr>Шкафы для хранения огнеопасных веществ</vt:lpstr>
      <vt:lpstr>Холодильник</vt:lpstr>
      <vt:lpstr>Карантинные зоны хранения лекарственных препаратов</vt:lpstr>
      <vt:lpstr>Зона хранения фальсифицированных, недоброкачественных, контрафактных ЛП, а также ЛП с истекши сроком годности</vt:lpstr>
      <vt:lpstr>Тара для сбора отходов группы «Б»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 образования «Красноярский государственный университет имени  профессора В.Ф. Войно- Ясенецкого» Министерства здравоохранения Российской Федерации  Фармацевтический колледж </dc:title>
  <dc:creator>User</dc:creator>
  <cp:lastModifiedBy>79029293665</cp:lastModifiedBy>
  <cp:revision>8</cp:revision>
  <dcterms:created xsi:type="dcterms:W3CDTF">2022-12-25T15:00:11Z</dcterms:created>
  <dcterms:modified xsi:type="dcterms:W3CDTF">2022-12-26T04:09:19Z</dcterms:modified>
</cp:coreProperties>
</file>