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>
        <p:scale>
          <a:sx n="70" d="100"/>
          <a:sy n="7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40ED-7816-4F78-8FEC-F9B7E5A39B5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8F50-AEFF-46E5-9FA8-985204B080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40ED-7816-4F78-8FEC-F9B7E5A39B5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8F50-AEFF-46E5-9FA8-985204B08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40ED-7816-4F78-8FEC-F9B7E5A39B5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8F50-AEFF-46E5-9FA8-985204B08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40ED-7816-4F78-8FEC-F9B7E5A39B5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8F50-AEFF-46E5-9FA8-985204B080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40ED-7816-4F78-8FEC-F9B7E5A39B5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8F50-AEFF-46E5-9FA8-985204B08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40ED-7816-4F78-8FEC-F9B7E5A39B5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8F50-AEFF-46E5-9FA8-985204B08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40ED-7816-4F78-8FEC-F9B7E5A39B5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8F50-AEFF-46E5-9FA8-985204B08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40ED-7816-4F78-8FEC-F9B7E5A39B5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8F50-AEFF-46E5-9FA8-985204B08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40ED-7816-4F78-8FEC-F9B7E5A39B5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8F50-AEFF-46E5-9FA8-985204B08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40ED-7816-4F78-8FEC-F9B7E5A39B5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8F50-AEFF-46E5-9FA8-985204B08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40ED-7816-4F78-8FEC-F9B7E5A39B5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8F50-AEFF-46E5-9FA8-985204B08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D8640ED-7816-4F78-8FEC-F9B7E5A39B5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6508F50-AEFF-46E5-9FA8-985204B08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60735" y="3922508"/>
            <a:ext cx="3425713" cy="2498139"/>
          </a:xfrm>
        </p:spPr>
        <p:txBody>
          <a:bodyPr>
            <a:noAutofit/>
          </a:bodyPr>
          <a:lstStyle/>
          <a:p>
            <a:pPr algn="l"/>
            <a:r>
              <a:rPr lang="ru-RU" sz="2000" i="1" dirty="0">
                <a:solidFill>
                  <a:schemeClr val="tx1"/>
                </a:solidFill>
              </a:rPr>
              <a:t>Работу </a:t>
            </a:r>
            <a:r>
              <a:rPr lang="ru-RU" sz="2000" i="1" dirty="0" smtClean="0">
                <a:solidFill>
                  <a:schemeClr val="tx1"/>
                </a:solidFill>
              </a:rPr>
              <a:t>выполнили</a:t>
            </a:r>
            <a:endParaRPr lang="ru-RU" sz="2000" i="1" dirty="0">
              <a:solidFill>
                <a:schemeClr val="tx1"/>
              </a:solidFill>
            </a:endParaRPr>
          </a:p>
          <a:p>
            <a:pPr algn="l"/>
            <a:r>
              <a:rPr lang="ru-RU" sz="2000" i="1" dirty="0" smtClean="0">
                <a:solidFill>
                  <a:schemeClr val="tx1"/>
                </a:solidFill>
              </a:rPr>
              <a:t>студентки  510  </a:t>
            </a:r>
            <a:r>
              <a:rPr lang="ru-RU" sz="2000" i="1" dirty="0">
                <a:solidFill>
                  <a:schemeClr val="tx1"/>
                </a:solidFill>
              </a:rPr>
              <a:t>группы</a:t>
            </a:r>
          </a:p>
          <a:p>
            <a:pPr algn="l"/>
            <a:r>
              <a:rPr lang="ru-RU" sz="2000" i="1" dirty="0">
                <a:solidFill>
                  <a:schemeClr val="tx1"/>
                </a:solidFill>
              </a:rPr>
              <a:t>специальность </a:t>
            </a:r>
            <a:r>
              <a:rPr lang="ru-RU" sz="2000" i="1" dirty="0" smtClean="0">
                <a:solidFill>
                  <a:schemeClr val="tx1"/>
                </a:solidFill>
              </a:rPr>
              <a:t>«педиатрия»</a:t>
            </a:r>
          </a:p>
          <a:p>
            <a:pPr algn="l"/>
            <a:r>
              <a:rPr lang="ru-RU" sz="2000" i="1" dirty="0" smtClean="0">
                <a:solidFill>
                  <a:schemeClr val="tx1"/>
                </a:solidFill>
              </a:rPr>
              <a:t>Гюлмамедова Л.Ю.,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>
                <a:solidFill>
                  <a:schemeClr val="tx1"/>
                </a:solidFill>
              </a:rPr>
              <a:t>Иванова Л.С.,</a:t>
            </a:r>
          </a:p>
          <a:p>
            <a:pPr algn="l"/>
            <a:r>
              <a:rPr lang="ru-RU" sz="2000" i="1" dirty="0" smtClean="0">
                <a:solidFill>
                  <a:schemeClr val="tx1"/>
                </a:solidFill>
              </a:rPr>
              <a:t>Хаджиогло Т.Л.</a:t>
            </a:r>
            <a:endParaRPr lang="ru-RU" sz="20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5736" y="1876867"/>
            <a:ext cx="8588991" cy="1650754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  <a:latin typeface="+mn-lt"/>
              </a:rPr>
              <a:t>Профилактика ДТП</a:t>
            </a:r>
            <a:endParaRPr lang="ru-RU" sz="66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1940" y="259307"/>
            <a:ext cx="7574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dirty="0"/>
              <a:t>ГБОУ ВПО «Красноярский Государственный медицинский</a:t>
            </a:r>
          </a:p>
          <a:p>
            <a:pPr algn="ctr">
              <a:defRPr/>
            </a:pPr>
            <a:r>
              <a:rPr lang="ru-RU" dirty="0"/>
              <a:t>университет им. проф. В.Ф. </a:t>
            </a:r>
            <a:r>
              <a:rPr lang="ru-RU" dirty="0" err="1"/>
              <a:t>Войно-Ясенецкого</a:t>
            </a:r>
            <a:r>
              <a:rPr lang="ru-RU" dirty="0"/>
              <a:t>»</a:t>
            </a:r>
          </a:p>
          <a:p>
            <a:pPr algn="ctr">
              <a:defRPr/>
            </a:pPr>
            <a:r>
              <a:rPr lang="ru-RU" dirty="0"/>
              <a:t>Министерства здравоохранения Российской Федерации</a:t>
            </a: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91" y="133778"/>
            <a:ext cx="2077049" cy="209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94077" y="1369686"/>
            <a:ext cx="6605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Кафедра травматологии, ортопедии и нейрохирургии с курсом ПО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6136" y="622059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41" y="3785978"/>
            <a:ext cx="5185095" cy="279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734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982" y="2485576"/>
            <a:ext cx="10566400" cy="1143000"/>
          </a:xfrm>
        </p:spPr>
        <p:txBody>
          <a:bodyPr/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80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/>
              <a:t>Дорожно-транспортная травма </a:t>
            </a:r>
            <a:r>
              <a:rPr lang="ru-RU" sz="2800" dirty="0" smtClean="0"/>
              <a:t>– это смертельная или </a:t>
            </a:r>
            <a:r>
              <a:rPr lang="ru-RU" sz="2800" dirty="0" err="1" smtClean="0"/>
              <a:t>несмертельная</a:t>
            </a:r>
            <a:r>
              <a:rPr lang="ru-RU" sz="2800" dirty="0" smtClean="0"/>
              <a:t> травма, причиненная в результате аварии на публичной дороге с участием, по меньшей мере, одного движущегося транспортного средства. </a:t>
            </a:r>
            <a:endParaRPr lang="ru-RU" sz="2800" dirty="0"/>
          </a:p>
        </p:txBody>
      </p:sp>
      <p:pic>
        <p:nvPicPr>
          <p:cNvPr id="4" name="Рисунок 3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3496" y="3207224"/>
            <a:ext cx="5103759" cy="257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32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Профилактика дорожно-транспортного травматизма при пешеходном движении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12800" y="1600199"/>
            <a:ext cx="10566400" cy="486883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Рациональное планирование и благоустройство улиц и мостовых, надлежащий уход за ними (применение песка во время гололеда, заделка рытвин и т. д.), освещение улиц и площадей, ограждение строящихся и ремонтируемых зданий.</a:t>
            </a:r>
          </a:p>
          <a:p>
            <a:r>
              <a:rPr lang="ru-RU" sz="2400" dirty="0" smtClean="0"/>
              <a:t>Рациональная организация и регулирование уличного движения, строгий контроль за соблюдением правил уличного движения.</a:t>
            </a:r>
          </a:p>
          <a:p>
            <a:r>
              <a:rPr lang="ru-RU" sz="2400" dirty="0" smtClean="0"/>
              <a:t>Обеспечение хорошего технического состояния уличного транспорта, его безопасность (исправность автоматических дверей в автобусах и трамваях и т. п.).</a:t>
            </a:r>
          </a:p>
          <a:p>
            <a:r>
              <a:rPr lang="ru-RU" sz="2400" dirty="0" smtClean="0"/>
              <a:t>Надзор за детьми и их досугом.</a:t>
            </a:r>
          </a:p>
          <a:p>
            <a:r>
              <a:rPr lang="ru-RU" sz="2400" dirty="0" smtClean="0"/>
              <a:t>Широкая воспитательная и разъяснительная работа с населением (печать, радио, телевидение, кино, лекции, доклады и др.).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35806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Профилактика дорожно-транспортного травматизма во время гололёда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Внимательно смотрите под ноги; ступайте не широко, шагайте медленно; наступайте на всю подошву, но не на носок, не на стопу; </a:t>
            </a:r>
          </a:p>
          <a:p>
            <a:r>
              <a:rPr lang="ru-RU" sz="2400" dirty="0" smtClean="0"/>
              <a:t>Сторонитесь неочищенных улиц и обходите скользкие места; ходите там, где тротуары посыпаны песком; прикрепите к подошве обуви полоску наждачной бумаги или обычного лейкопластыря; лучше пользоваться обувью с рифленой подошвой; девушкам на время гололеда стоит забыть о высоких, тонких каблуках.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374" y="4241182"/>
            <a:ext cx="3570458" cy="237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909" y="4342760"/>
            <a:ext cx="2899769" cy="217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695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nfografika_obuv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514901" y="530237"/>
            <a:ext cx="8611737" cy="53383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Формирование у детей знаний о правилах дорожного движения, как элемент профилактики дорожно-транспортного травматизма.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9434" y="1600200"/>
            <a:ext cx="7124130" cy="4114800"/>
          </a:xfrm>
        </p:spPr>
        <p:txBody>
          <a:bodyPr>
            <a:normAutofit/>
          </a:bodyPr>
          <a:lstStyle/>
          <a:p>
            <a:r>
              <a:rPr lang="ru-RU" dirty="0" smtClean="0"/>
              <a:t>Детям необходимо знать следующие правила дорожного движения:</a:t>
            </a:r>
          </a:p>
          <a:p>
            <a:r>
              <a:rPr lang="ru-RU" dirty="0" smtClean="0"/>
              <a:t>переходить улицу только на зеленый свет светофора,</a:t>
            </a:r>
          </a:p>
          <a:p>
            <a:r>
              <a:rPr lang="ru-RU" dirty="0" smtClean="0"/>
              <a:t>не играть на дороге или около проезжей части,</a:t>
            </a:r>
          </a:p>
          <a:p>
            <a:r>
              <a:rPr lang="ru-RU" dirty="0" smtClean="0"/>
              <a:t>переходить улицу только по пешеходному переходу,</a:t>
            </a:r>
          </a:p>
          <a:p>
            <a:r>
              <a:rPr lang="ru-RU" dirty="0" smtClean="0"/>
              <a:t>при переходе улицы сначала посмотреть налево, а дойдя до середины – направо,</a:t>
            </a:r>
          </a:p>
          <a:p>
            <a:r>
              <a:rPr lang="ru-RU" dirty="0" smtClean="0"/>
              <a:t>знать устройство проезжей части,</a:t>
            </a:r>
          </a:p>
          <a:p>
            <a:r>
              <a:rPr lang="ru-RU" dirty="0" smtClean="0"/>
              <a:t>знать некоторые дорожные знаки для пешеходов и водителей,</a:t>
            </a:r>
          </a:p>
          <a:p>
            <a:r>
              <a:rPr lang="ru-RU" dirty="0" smtClean="0"/>
              <a:t>знать правила поведения в транспорте,</a:t>
            </a:r>
          </a:p>
          <a:p>
            <a:r>
              <a:rPr lang="ru-RU" dirty="0" smtClean="0"/>
              <a:t>знать и соблюдать правила поведения во дворе.</a:t>
            </a:r>
          </a:p>
          <a:p>
            <a:endParaRPr lang="ru-RU" dirty="0"/>
          </a:p>
        </p:txBody>
      </p:sp>
      <p:pic>
        <p:nvPicPr>
          <p:cNvPr id="4" name="Рисунок 3" descr="594b53090b6e6764593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1602" y="1542196"/>
            <a:ext cx="3979686" cy="300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91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Борьба с алкоголизмом, как элемент профилактики дорожно-транспортного травматизма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3818467" cy="4351338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Из общего числа погибших и раненых в ДТП около трети пострадали по вине водителей, находившихся за рулем в нетрезвом состоянии!!!</a:t>
            </a:r>
            <a:endParaRPr lang="ru-RU" sz="3200" dirty="0"/>
          </a:p>
        </p:txBody>
      </p:sp>
      <p:pic>
        <p:nvPicPr>
          <p:cNvPr id="4" name="Рисунок 3" descr="0MqgV26SBq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2047" y="1605887"/>
            <a:ext cx="50768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29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Медицинская профилактика дорожно-транспортного травматизма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1355" y="1613847"/>
            <a:ext cx="833120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Медицинская профилактика дорожно-транспортного травматизма должна включать следующие мероприятия: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расширение объема и повышение качества </a:t>
            </a:r>
            <a:r>
              <a:rPr lang="ru-RU" sz="2000" dirty="0" err="1" smtClean="0"/>
              <a:t>предрейсовых</a:t>
            </a:r>
            <a:r>
              <a:rPr lang="ru-RU" sz="2000" dirty="0" smtClean="0"/>
              <a:t> медицинских осмотров водителей;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совершенствование деятельности комиссий по освидетельствованию и переосвидетельствованию водителей автомототранспорта;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выработку научно обоснованных медицинских противопоказаний для управления автомототранспортом;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контроль за состоянием здоровья водителей, их диспансеризацию;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целенаправленную санитарно-просветительную работу с выявлением основных факторов, способствующих дорожно-транспортному травматизму.</a:t>
            </a:r>
          </a:p>
          <a:p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070" y="1187353"/>
            <a:ext cx="3664427" cy="244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070" y="3930555"/>
            <a:ext cx="3457433" cy="259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547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Улучшение качества подготовки и воспитание чувства ответственности у водителей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6324600" cy="4351338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Важным разделом профилактической работы является улучшение качества подготовки водителей всех категорий, обучение вождению в наиболее сложных ситуациях, выработка умения в условиях дефицита времени избежать аварии и ликвидировать </a:t>
            </a:r>
            <a:r>
              <a:rPr lang="ru-RU" sz="2400" dirty="0" err="1" smtClean="0"/>
              <a:t>травмоопасную</a:t>
            </a:r>
            <a:r>
              <a:rPr lang="ru-RU" sz="2400" dirty="0" smtClean="0"/>
              <a:t> ситуацию. Важное значение в профилактике дорожно-транспортного травматизма имеет также воспитание у водителей чувства высокой личной ответственности за соблюдение безопасности на дорогах.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927" y="2405490"/>
            <a:ext cx="3948269" cy="263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696931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24</TotalTime>
  <Words>510</Words>
  <Application>Microsoft Office PowerPoint</Application>
  <PresentationFormat>Произвольный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Горизонт</vt:lpstr>
      <vt:lpstr>Профилактика ДТП</vt:lpstr>
      <vt:lpstr>Определение</vt:lpstr>
      <vt:lpstr>Профилактика дорожно-транспортного травматизма при пешеходном движении</vt:lpstr>
      <vt:lpstr>Профилактика дорожно-транспортного травматизма во время гололёда</vt:lpstr>
      <vt:lpstr>Презентация PowerPoint</vt:lpstr>
      <vt:lpstr>Формирование у детей знаний о правилах дорожного движения, как элемент профилактики дорожно-транспортного травматизма.</vt:lpstr>
      <vt:lpstr>Борьба с алкоголизмом, как элемент профилактики дорожно-транспортного травматизма</vt:lpstr>
      <vt:lpstr>Медицинская профилактика дорожно-транспортного травматизма</vt:lpstr>
      <vt:lpstr>Улучшение качества подготовки и воспитание чувства ответственности у водителей</vt:lpstr>
      <vt:lpstr>Спасибо за внимание!!!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Лавров</dc:creator>
  <cp:lastModifiedBy>Лиля</cp:lastModifiedBy>
  <cp:revision>6</cp:revision>
  <dcterms:created xsi:type="dcterms:W3CDTF">2018-09-20T13:36:08Z</dcterms:created>
  <dcterms:modified xsi:type="dcterms:W3CDTF">2018-11-29T15:52:32Z</dcterms:modified>
</cp:coreProperties>
</file>