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7" y="1524844"/>
            <a:ext cx="8361229" cy="2098226"/>
          </a:xfrm>
        </p:spPr>
        <p:txBody>
          <a:bodyPr/>
          <a:lstStyle/>
          <a:p>
            <a:r>
              <a:rPr lang="ru-RU" dirty="0" smtClean="0"/>
              <a:t>Щитовидная железа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9766" y="4598830"/>
            <a:ext cx="6831673" cy="1086237"/>
          </a:xfrm>
        </p:spPr>
        <p:txBody>
          <a:bodyPr/>
          <a:lstStyle/>
          <a:p>
            <a:r>
              <a:rPr lang="ru-RU" dirty="0" smtClean="0"/>
              <a:t>Делала Корнева Ю.И</a:t>
            </a:r>
          </a:p>
          <a:p>
            <a:r>
              <a:rPr lang="ru-RU" dirty="0" smtClean="0"/>
              <a:t>Проверил: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6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9152"/>
            <a:ext cx="9601200" cy="7722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Нарушения функции щитовидной железы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92" y="1224583"/>
            <a:ext cx="8629616" cy="4541903"/>
          </a:xfrm>
        </p:spPr>
      </p:pic>
    </p:spTree>
    <p:extLst>
      <p:ext uri="{BB962C8B-B14F-4D97-AF65-F5344CB8AC3E}">
        <p14:creationId xmlns:p14="http://schemas.microsoft.com/office/powerpoint/2010/main" val="97493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606" y="183291"/>
            <a:ext cx="9601200" cy="77229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Нарушения функции щитовидной железы</a:t>
            </a:r>
            <a:br>
              <a:rPr lang="ru-RU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35" y="1322999"/>
            <a:ext cx="7142341" cy="4758585"/>
          </a:xfrm>
        </p:spPr>
      </p:pic>
      <p:sp>
        <p:nvSpPr>
          <p:cNvPr id="5" name="TextBox 4"/>
          <p:cNvSpPr txBox="1"/>
          <p:nvPr/>
        </p:nvSpPr>
        <p:spPr>
          <a:xfrm>
            <a:off x="5042981" y="1103870"/>
            <a:ext cx="191244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гипотиреоз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54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7311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7" y="1746421"/>
            <a:ext cx="10727125" cy="4171660"/>
          </a:xfrm>
        </p:spPr>
      </p:pic>
      <p:sp>
        <p:nvSpPr>
          <p:cNvPr id="5" name="TextBox 4"/>
          <p:cNvSpPr txBox="1"/>
          <p:nvPr/>
        </p:nvSpPr>
        <p:spPr>
          <a:xfrm>
            <a:off x="808637" y="1746421"/>
            <a:ext cx="2197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/>
              <a:t>тиреопатии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05801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1529"/>
            <a:ext cx="9601200" cy="1485900"/>
          </a:xfrm>
        </p:spPr>
        <p:txBody>
          <a:bodyPr/>
          <a:lstStyle/>
          <a:p>
            <a:r>
              <a:rPr lang="ru-RU" u="sng" dirty="0" smtClean="0"/>
              <a:t>Гипофункция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588" y="1258191"/>
            <a:ext cx="9636212" cy="4170673"/>
          </a:xfrm>
        </p:spPr>
      </p:pic>
    </p:spTree>
    <p:extLst>
      <p:ext uri="{BB962C8B-B14F-4D97-AF65-F5344CB8AC3E}">
        <p14:creationId xmlns:p14="http://schemas.microsoft.com/office/powerpoint/2010/main" val="3076153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83291"/>
            <a:ext cx="9601200" cy="838200"/>
          </a:xfrm>
        </p:spPr>
        <p:txBody>
          <a:bodyPr/>
          <a:lstStyle/>
          <a:p>
            <a:r>
              <a:rPr lang="ru-RU" dirty="0"/>
              <a:t>Г</a:t>
            </a:r>
            <a:r>
              <a:rPr lang="ru-RU" u="sng" dirty="0" smtClean="0"/>
              <a:t>ипофункция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21491"/>
            <a:ext cx="7141886" cy="5349441"/>
          </a:xfrm>
        </p:spPr>
      </p:pic>
    </p:spTree>
    <p:extLst>
      <p:ext uri="{BB962C8B-B14F-4D97-AF65-F5344CB8AC3E}">
        <p14:creationId xmlns:p14="http://schemas.microsoft.com/office/powerpoint/2010/main" val="337462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0341"/>
            <a:ext cx="9601200" cy="615778"/>
          </a:xfrm>
        </p:spPr>
        <p:txBody>
          <a:bodyPr>
            <a:normAutofit fontScale="90000"/>
          </a:bodyPr>
          <a:lstStyle/>
          <a:p>
            <a:r>
              <a:rPr lang="ru-RU" u="sng" dirty="0"/>
              <a:t>Г</a:t>
            </a:r>
            <a:r>
              <a:rPr lang="ru-RU" u="sng" dirty="0" smtClean="0"/>
              <a:t>иперфункция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89571"/>
            <a:ext cx="5520381" cy="5520381"/>
          </a:xfrm>
        </p:spPr>
      </p:pic>
    </p:spTree>
    <p:extLst>
      <p:ext uri="{BB962C8B-B14F-4D97-AF65-F5344CB8AC3E}">
        <p14:creationId xmlns:p14="http://schemas.microsoft.com/office/powerpoint/2010/main" val="1686674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617" y="2498124"/>
            <a:ext cx="11100486" cy="14859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70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7962"/>
            <a:ext cx="9601200" cy="6816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Строение железы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24" y="898653"/>
            <a:ext cx="7500951" cy="5625713"/>
          </a:xfrm>
        </p:spPr>
      </p:pic>
    </p:spTree>
    <p:extLst>
      <p:ext uri="{BB962C8B-B14F-4D97-AF65-F5344CB8AC3E}">
        <p14:creationId xmlns:p14="http://schemas.microsoft.com/office/powerpoint/2010/main" val="62620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6816"/>
            <a:ext cx="9601200" cy="656968"/>
          </a:xfrm>
        </p:spPr>
        <p:txBody>
          <a:bodyPr>
            <a:normAutofit/>
          </a:bodyPr>
          <a:lstStyle/>
          <a:p>
            <a:r>
              <a:rPr lang="ru-RU" sz="3200" dirty="0"/>
              <a:t>ГИПОТАЛАМУС — ГИПОФИЗ — ЩИТОВИДНАЯ ЖЕЛЕЗА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22" y="765152"/>
            <a:ext cx="4645755" cy="6241625"/>
          </a:xfrm>
        </p:spPr>
      </p:pic>
    </p:spTree>
    <p:extLst>
      <p:ext uri="{BB962C8B-B14F-4D97-AF65-F5344CB8AC3E}">
        <p14:creationId xmlns:p14="http://schemas.microsoft.com/office/powerpoint/2010/main" val="143910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24481"/>
            <a:ext cx="10589741" cy="1485900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Гормоны</a:t>
            </a:r>
            <a:r>
              <a:rPr lang="ru-RU" b="1" dirty="0"/>
              <a:t> </a:t>
            </a:r>
            <a:r>
              <a:rPr lang="ru-RU" dirty="0"/>
              <a:t>щитовидной</a:t>
            </a:r>
            <a:r>
              <a:rPr lang="ru-RU" b="1" dirty="0"/>
              <a:t> </a:t>
            </a:r>
            <a:r>
              <a:rPr lang="ru-RU" dirty="0"/>
              <a:t>железы</a:t>
            </a:r>
            <a:r>
              <a:rPr lang="ru-RU" b="1" dirty="0"/>
              <a:t> </a:t>
            </a:r>
            <a:r>
              <a:rPr lang="ru-RU" dirty="0"/>
              <a:t>и</a:t>
            </a:r>
            <a:r>
              <a:rPr lang="ru-RU" b="1" dirty="0"/>
              <a:t> </a:t>
            </a:r>
            <a:r>
              <a:rPr lang="ru-RU" dirty="0"/>
              <a:t>их</a:t>
            </a:r>
            <a:r>
              <a:rPr lang="ru-RU" b="1" dirty="0"/>
              <a:t> </a:t>
            </a:r>
            <a:r>
              <a:rPr lang="ru-RU" dirty="0"/>
              <a:t>функции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95" y="1165273"/>
            <a:ext cx="8862550" cy="4967874"/>
          </a:xfrm>
        </p:spPr>
      </p:pic>
    </p:spTree>
    <p:extLst>
      <p:ext uri="{BB962C8B-B14F-4D97-AF65-F5344CB8AC3E}">
        <p14:creationId xmlns:p14="http://schemas.microsoft.com/office/powerpoint/2010/main" val="410737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0367" y="158578"/>
            <a:ext cx="9601200" cy="772297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Гормоны</a:t>
            </a:r>
            <a:r>
              <a:rPr lang="ru-RU" b="1" dirty="0"/>
              <a:t> </a:t>
            </a:r>
            <a:r>
              <a:rPr lang="ru-RU" dirty="0"/>
              <a:t>щитовидной</a:t>
            </a:r>
            <a:r>
              <a:rPr lang="ru-RU" b="1" dirty="0"/>
              <a:t> </a:t>
            </a:r>
            <a:r>
              <a:rPr lang="ru-RU" dirty="0"/>
              <a:t>железы</a:t>
            </a:r>
            <a:r>
              <a:rPr lang="ru-RU" b="1" dirty="0"/>
              <a:t> </a:t>
            </a:r>
            <a:r>
              <a:rPr lang="ru-RU" dirty="0"/>
              <a:t>и</a:t>
            </a:r>
            <a:r>
              <a:rPr lang="ru-RU" b="1" dirty="0"/>
              <a:t> </a:t>
            </a:r>
            <a:r>
              <a:rPr lang="ru-RU" dirty="0"/>
              <a:t>их</a:t>
            </a:r>
            <a:r>
              <a:rPr lang="ru-RU" b="1" dirty="0"/>
              <a:t> </a:t>
            </a:r>
            <a:r>
              <a:rPr lang="ru-RU" dirty="0"/>
              <a:t>функции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24" y="1268657"/>
            <a:ext cx="7753621" cy="5807645"/>
          </a:xfrm>
        </p:spPr>
      </p:pic>
    </p:spTree>
    <p:extLst>
      <p:ext uri="{BB962C8B-B14F-4D97-AF65-F5344CB8AC3E}">
        <p14:creationId xmlns:p14="http://schemas.microsoft.com/office/powerpoint/2010/main" val="294365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2103"/>
            <a:ext cx="9601200" cy="7063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59" y="991629"/>
            <a:ext cx="5485371" cy="5485371"/>
          </a:xfrm>
        </p:spPr>
      </p:pic>
    </p:spTree>
    <p:extLst>
      <p:ext uri="{BB962C8B-B14F-4D97-AF65-F5344CB8AC3E}">
        <p14:creationId xmlns:p14="http://schemas.microsoft.com/office/powerpoint/2010/main" val="20862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5627"/>
            <a:ext cx="9601200" cy="7558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13" y="1128585"/>
            <a:ext cx="5083774" cy="5083774"/>
          </a:xfrm>
        </p:spPr>
      </p:pic>
    </p:spTree>
    <p:extLst>
      <p:ext uri="{BB962C8B-B14F-4D97-AF65-F5344CB8AC3E}">
        <p14:creationId xmlns:p14="http://schemas.microsoft.com/office/powerpoint/2010/main" val="247892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60" y="92675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Признаки снижения и повышения уровня </a:t>
            </a:r>
            <a:r>
              <a:rPr lang="ru-RU" b="1" dirty="0" err="1"/>
              <a:t>тиреоидных</a:t>
            </a:r>
            <a:r>
              <a:rPr lang="ru-RU" b="1" dirty="0"/>
              <a:t> гормонов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92" y="1355847"/>
            <a:ext cx="7393970" cy="5502153"/>
          </a:xfrm>
        </p:spPr>
      </p:pic>
      <p:sp>
        <p:nvSpPr>
          <p:cNvPr id="5" name="TextBox 4"/>
          <p:cNvSpPr txBox="1"/>
          <p:nvPr/>
        </p:nvSpPr>
        <p:spPr>
          <a:xfrm>
            <a:off x="2960992" y="1482811"/>
            <a:ext cx="286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Основные проявления низкого уровня </a:t>
            </a:r>
            <a:r>
              <a:rPr lang="ru-RU" u="sng" dirty="0" err="1"/>
              <a:t>тиреоидных</a:t>
            </a:r>
            <a:r>
              <a:rPr lang="ru-RU" u="sng" dirty="0"/>
              <a:t> гормонов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63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9724"/>
            <a:ext cx="9988378" cy="14859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Признаки снижения и повышения уровня </a:t>
            </a:r>
            <a:r>
              <a:rPr lang="ru-RU" b="1" dirty="0" err="1"/>
              <a:t>тиреоидных</a:t>
            </a:r>
            <a:r>
              <a:rPr lang="ru-RU" b="1" dirty="0"/>
              <a:t> гормонов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86" y="1285274"/>
            <a:ext cx="7838044" cy="5000625"/>
          </a:xfrm>
        </p:spPr>
      </p:pic>
      <p:sp>
        <p:nvSpPr>
          <p:cNvPr id="5" name="TextBox 4"/>
          <p:cNvSpPr txBox="1"/>
          <p:nvPr/>
        </p:nvSpPr>
        <p:spPr>
          <a:xfrm>
            <a:off x="1421286" y="1359244"/>
            <a:ext cx="2380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При повышении концентрации гормонов щитовидной железы появляются следующие признаки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7816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262</TotalTime>
  <Words>73</Words>
  <Application>Microsoft Office PowerPoint</Application>
  <PresentationFormat>Широкоэкранный</PresentationFormat>
  <Paragraphs>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Franklin Gothic Book</vt:lpstr>
      <vt:lpstr>Crop</vt:lpstr>
      <vt:lpstr>Щитовидная железа</vt:lpstr>
      <vt:lpstr>Строение железы</vt:lpstr>
      <vt:lpstr>ГИПОТАЛАМУС — ГИПОФИЗ — ЩИТОВИДНАЯ ЖЕЛЕЗА</vt:lpstr>
      <vt:lpstr>Гормоны щитовидной железы и их функции </vt:lpstr>
      <vt:lpstr>Гормоны щитовидной железы и их функции </vt:lpstr>
      <vt:lpstr>Презентация PowerPoint</vt:lpstr>
      <vt:lpstr>Презентация PowerPoint</vt:lpstr>
      <vt:lpstr>Признаки снижения и повышения уровня тиреоидных гормонов </vt:lpstr>
      <vt:lpstr>Признаки снижения и повышения уровня тиреоидных гормонов </vt:lpstr>
      <vt:lpstr>Нарушения функции щитовидной железы </vt:lpstr>
      <vt:lpstr>Нарушения функции щитовидной железы  </vt:lpstr>
      <vt:lpstr>Презентация PowerPoint</vt:lpstr>
      <vt:lpstr>Гипофункция </vt:lpstr>
      <vt:lpstr>Гипофункция</vt:lpstr>
      <vt:lpstr>Гиперфункция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Щитовидная железа</dc:title>
  <dc:creator>RePack by Diakov</dc:creator>
  <cp:lastModifiedBy>RePack by Diakov</cp:lastModifiedBy>
  <cp:revision>7</cp:revision>
  <dcterms:created xsi:type="dcterms:W3CDTF">2021-10-19T10:14:40Z</dcterms:created>
  <dcterms:modified xsi:type="dcterms:W3CDTF">2021-10-20T18:25:06Z</dcterms:modified>
</cp:coreProperties>
</file>