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9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9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85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8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0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96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7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1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0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443F-FE4C-45FC-80A1-F68CF238B26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F9D3-1EC0-422D-9CA2-75220DF1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6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8507" y="2330605"/>
            <a:ext cx="9958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МЕТОДИЧЕСКОГО ОТДЕЛА ДЛЯ ПРЕПОДАВАТЕЛЕЙ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7653"/>
            <a:ext cx="10515600" cy="124629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предварительной проверки индивидуальных планов преподавателей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соответствии с приказом № 159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10.03.2021 г. о проведении внутреннего аудита на цикловых методических комиссиях, отделениях колледжа ФГБОУ 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России, необходимо подготовить на проверку номенклатуру дел, методическое обеспечение лекций и практических занятий. В результате предварительной проверки индивидуальных планов преподавателей были выявлены следующие замечания: отсутствует подпись преподавателя, план не утвержден заведующим отделением, отсутствуют отметки о выполнении запланированных мероприятий. В отметке о выполнении учебной работы необходимо записывать фактическое количество часов.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245492"/>
              </p:ext>
            </p:extLst>
          </p:nvPr>
        </p:nvGraphicFramePr>
        <p:xfrm>
          <a:off x="941493" y="2966722"/>
          <a:ext cx="10518987" cy="318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329">
                  <a:extLst>
                    <a:ext uri="{9D8B030D-6E8A-4147-A177-3AD203B41FA5}">
                      <a16:colId xmlns:a16="http://schemas.microsoft.com/office/drawing/2014/main" val="2064300548"/>
                    </a:ext>
                  </a:extLst>
                </a:gridCol>
                <a:gridCol w="3506329">
                  <a:extLst>
                    <a:ext uri="{9D8B030D-6E8A-4147-A177-3AD203B41FA5}">
                      <a16:colId xmlns:a16="http://schemas.microsoft.com/office/drawing/2014/main" val="2709128621"/>
                    </a:ext>
                  </a:extLst>
                </a:gridCol>
                <a:gridCol w="3506329">
                  <a:extLst>
                    <a:ext uri="{9D8B030D-6E8A-4147-A177-3AD203B41FA5}">
                      <a16:colId xmlns:a16="http://schemas.microsoft.com/office/drawing/2014/main" val="2650163895"/>
                    </a:ext>
                  </a:extLst>
                </a:gridCol>
              </a:tblGrid>
              <a:tr h="8805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индивидуальный план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подписи преподавателя / заведующего отделением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 отметки о выполнении мероприятий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0718"/>
                  </a:ext>
                </a:extLst>
              </a:tr>
              <a:tr h="448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Бондарцева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Г.Н.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Бельтюкова Е.Е.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Бельтюкова Е.Е.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25488"/>
                  </a:ext>
                </a:extLst>
              </a:tr>
              <a:tr h="44809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Рафейчик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Буракова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Березина О.П.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88417"/>
                  </a:ext>
                </a:extLst>
              </a:tr>
              <a:tr h="48262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Шаталова Н.Ю.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Клобертанц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Е.П.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Буракова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7458"/>
                  </a:ext>
                </a:extLst>
              </a:tr>
              <a:tr h="448094">
                <a:tc>
                  <a:txBody>
                    <a:bodyPr/>
                    <a:lstStyle/>
                    <a:p>
                      <a:pPr algn="l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Позднякова Л.Ю.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Клобертанц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Е.П.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9353"/>
                  </a:ext>
                </a:extLst>
              </a:tr>
              <a:tr h="448094"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Позднякова Л.Ю.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6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6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023" y="747346"/>
            <a:ext cx="10454054" cy="53633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 наличия удостоверений о повышении квалификации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год.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ежегодным обновлением информации на сайте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разделе «Сведения о педагогических работниках», необходимо своевременно предоставлять удостоверения о повышении квалификации. Просьба к преподавателям, не  разместившим удостоверения в портфолио, после получения документов предоставить сведения в методический кабинет.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395879"/>
              </p:ext>
            </p:extLst>
          </p:nvPr>
        </p:nvGraphicFramePr>
        <p:xfrm>
          <a:off x="1872763" y="1556235"/>
          <a:ext cx="8317522" cy="50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096">
                  <a:extLst>
                    <a:ext uri="{9D8B030D-6E8A-4147-A177-3AD203B41FA5}">
                      <a16:colId xmlns:a16="http://schemas.microsoft.com/office/drawing/2014/main" val="2709128621"/>
                    </a:ext>
                  </a:extLst>
                </a:gridCol>
                <a:gridCol w="4148426">
                  <a:extLst>
                    <a:ext uri="{9D8B030D-6E8A-4147-A177-3AD203B41FA5}">
                      <a16:colId xmlns:a16="http://schemas.microsoft.com/office/drawing/2014/main" val="2650163895"/>
                    </a:ext>
                  </a:extLst>
                </a:gridCol>
              </a:tblGrid>
              <a:tr h="781080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</a:t>
                      </a:r>
                      <a:r>
                        <a:rPr lang="ru-RU" sz="1400" u="none" strike="noStrike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коронавирусная</a:t>
                      </a:r>
                      <a:r>
                        <a:rPr lang="ru-RU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инфекция </a:t>
                      </a:r>
                      <a:r>
                        <a:rPr lang="en-US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COVID-2019</a:t>
                      </a:r>
                      <a:r>
                        <a:rPr lang="ru-RU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Методика проведения занятий в дистанционном режиме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инклюзивного образования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0718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Бельтюкова Е.Е.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Белых И.Л.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25488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Букатова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Бодров Ю.И.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88417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Березина О.П.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Буракова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7458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Волын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Гуртовенко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9353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Гуртовенко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Демиденко Т.Г.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61180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Дударь В.Л.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Жукова М.В.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83174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Жукова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Журавлева Г.Н.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144595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Медведева О.А.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Караваева В.Н.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62400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Мельникова С.Б.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Ковригина А.Ю.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11470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Стародубец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032898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Тимофеева О.Г.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Цуканова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33485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Тюльпанова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О.Ю.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270012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Караваева В.Н.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126"/>
                  </a:ext>
                </a:extLst>
              </a:tr>
              <a:tr h="2921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Шумкова В.А.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59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02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213</Words>
  <Application>Microsoft Office PowerPoint</Application>
  <PresentationFormat>Широкоэкранный</PresentationFormat>
  <Paragraphs>46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                Результаты предварительной проверки индивидуальных планов преподавателей          В соответствии с приказом № 159 осн от 10.03.2021 г. о проведении внутреннего аудита на цикловых методических комиссиях, отделениях колледжа ФГБОУ ВО КрасГМУ им. проф. В.Ф. Войно-Ясенецкого Минздрава России, необходимо подготовить на проверку номенклатуру дел, методическое обеспечение лекций и практических занятий. В результате предварительной проверки индивидуальных планов преподавателей были выявлены следующие замечания: отсутствует подпись преподавателя, план не утвержден заведующим отделением, отсутствуют отметки о выполнении запланированных мероприятий. В отметке о выполнении учебной работы необходимо записывать фактическое количество часов.</vt:lpstr>
      <vt:lpstr>     Результаты проверки наличия удостоверений о повышении квалификации преподавателей за 2020 год.           В связи с ежегодным обновлением информации на сайте КрасГМУ в разделе «Сведения о педагогических работниках», необходимо своевременно предоставлять удостоверения о повышении квалификации. Просьба к преподавателям, не  разместившим удостоверения в портфолио, после получения документов предоставить сведения в методический кабинет.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vld</dc:creator>
  <cp:lastModifiedBy>Казакова Елена Николаевна</cp:lastModifiedBy>
  <cp:revision>14</cp:revision>
  <dcterms:created xsi:type="dcterms:W3CDTF">2021-03-28T20:17:30Z</dcterms:created>
  <dcterms:modified xsi:type="dcterms:W3CDTF">2021-04-01T01:32:46Z</dcterms:modified>
</cp:coreProperties>
</file>