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734"/>
    <a:srgbClr val="0F5D2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64" d="100"/>
          <a:sy n="64" d="100"/>
        </p:scale>
        <p:origin x="-18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217024" cy="122413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 Университет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Министерства здравоохранения Российской Федерации     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208912" cy="175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производственной практики МДК 03.01 Организация деятельности аптеки и её структурных 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подразделений 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семестр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>
                <a:solidFill>
                  <a:srgbClr val="137734"/>
                </a:solidFill>
                <a:latin typeface="Times New Roman" pitchFamily="18" charset="0"/>
                <a:cs typeface="Times New Roman" pitchFamily="18" charset="0"/>
              </a:rPr>
              <a:t>: «Организация рабочего места фармацевта льготного отдела аптеки</a:t>
            </a:r>
            <a:r>
              <a:rPr lang="ru-RU" sz="2800" dirty="0" smtClean="0">
                <a:solidFill>
                  <a:srgbClr val="137734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800" dirty="0">
              <a:solidFill>
                <a:srgbClr val="137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2291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Темирханова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Казакова Е.Н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6250677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8934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 </a:t>
            </a:r>
            <a:endParaRPr lang="ru-RU" b="1" dirty="0">
              <a:solidFill>
                <a:srgbClr val="137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40252" y="5250160"/>
            <a:ext cx="216024" cy="206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2" y="1147594"/>
            <a:ext cx="3778247" cy="50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5106"/>
            <a:ext cx="3794720" cy="50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5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 </a:t>
            </a:r>
            <a:endParaRPr lang="ru-RU" b="1" dirty="0">
              <a:solidFill>
                <a:srgbClr val="137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69152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Оборудовано столом с выдвижными ящиками, стулом, компьютером,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прикассовым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кассовым аппаратом, сканером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штрихкодов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органайзером для хранения рецептов, телефоном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печатями для рецептов.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76" y="-1825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</a:t>
            </a:r>
            <a:r>
              <a:rPr lang="ru-RU" b="1" dirty="0" smtClean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b="1" dirty="0">
              <a:solidFill>
                <a:srgbClr val="137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8013"/>
            <a:ext cx="4001492" cy="533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9964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3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</a:t>
            </a:r>
            <a:r>
              <a:rPr lang="ru-RU" b="1" dirty="0" smtClean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льготного отдела</a:t>
            </a:r>
            <a:endParaRPr lang="ru-RU" b="1" dirty="0">
              <a:solidFill>
                <a:srgbClr val="137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un9-44.userapi.com/impg/OnqgwA4NRL6DTES7ZHut926r422L9B9m6YZ7QQ/mit1N_6VWzM.jpg?size=810x1080&amp;quality=95&amp;sign=9137b1420c34d5cb42f95f84084ed64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/>
          <a:stretch/>
        </p:blipFill>
        <p:spPr bwMode="auto">
          <a:xfrm>
            <a:off x="2051720" y="1412776"/>
            <a:ext cx="4789028" cy="51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0" t="14334"/>
          <a:stretch/>
        </p:blipFill>
        <p:spPr bwMode="auto">
          <a:xfrm>
            <a:off x="1547664" y="332656"/>
            <a:ext cx="5832648" cy="628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6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телефон</a:t>
            </a:r>
            <a:endParaRPr lang="ru-RU" b="1" dirty="0">
              <a:solidFill>
                <a:srgbClr val="137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7332" r="15241" b="15113"/>
          <a:stretch/>
        </p:blipFill>
        <p:spPr bwMode="auto">
          <a:xfrm>
            <a:off x="2843808" y="1124744"/>
            <a:ext cx="3629876" cy="523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75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печати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2829"/>
            <a:ext cx="3744416" cy="49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16667" r="32427" b="12222"/>
          <a:stretch/>
        </p:blipFill>
        <p:spPr bwMode="auto">
          <a:xfrm>
            <a:off x="5106265" y="1268760"/>
            <a:ext cx="2475240" cy="495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1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137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137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7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96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 Университет  имени профессора В.Ф.Войно-Ясенецкого»                        Министерства здравоохранения Российской Федерации        Фармацевтический колледж  </vt:lpstr>
      <vt:lpstr>Рабочее место фармацевта </vt:lpstr>
      <vt:lpstr>Рабочее место фармацевта </vt:lpstr>
      <vt:lpstr>Рабочее место</vt:lpstr>
      <vt:lpstr>Материальная комната льготного отдела</vt:lpstr>
      <vt:lpstr>Презентация PowerPoint</vt:lpstr>
      <vt:lpstr>Стационарный телефон</vt:lpstr>
      <vt:lpstr>Компьютер, печати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«Красноярский Государственный Медицинский  Университет  имени профессора В.Ф.Войно-Ясенецкого»                        Министерства здравоохранения Российской Федерации        Фармацевтический колледж</dc:title>
  <dc:creator>Админ</dc:creator>
  <cp:lastModifiedBy>Админ</cp:lastModifiedBy>
  <cp:revision>24</cp:revision>
  <dcterms:created xsi:type="dcterms:W3CDTF">2022-12-22T13:18:17Z</dcterms:created>
  <dcterms:modified xsi:type="dcterms:W3CDTF">2023-07-07T06:37:41Z</dcterms:modified>
</cp:coreProperties>
</file>