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79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32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tableStyles" Target="tableStyles.xml"/><Relationship Id="rId10" Type="http://schemas.openxmlformats.org/officeDocument/2006/relationships/presProps" Target="presProps.xml"/><Relationship Id="rId11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2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Титульный слайд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ru-RU" smtClean="0"/>
              <a:t>Образец подзаголовка</a:t>
            </a:r>
            <a:endParaRPr dirty="0"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spd="med">
    <p:fade thruBlk="0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Заголовок и вертикальный текст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4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4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spd="med">
    <p:fade thruBlk="0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Вертикальный заголовок и текст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2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spd="med">
    <p:fade thruBlk="0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Заголовок и объект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spd="med">
    <p:fade thruBlk="0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Заголовок раздела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35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3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spd="med">
    <p:fade thruBlk="0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Два объекта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0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spd="med">
    <p:fade thruBlk="0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Сравнение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09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10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12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1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spd="med">
    <p:fade thruBlk="0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Только заголовок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1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spd="med">
    <p:fade thruBlk="0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Пустой слайд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spd="med">
    <p:fade thruBlk="0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Объект с подписью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45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64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4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spd="med">
    <p:fade thruBlk="0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Рисунок с подписью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629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ru-RU" smtClean="0"/>
              <a:t>Вставка рисунка</a:t>
            </a:r>
            <a:endParaRPr dirty="0" lang="en-US"/>
          </a:p>
        </p:txBody>
      </p:sp>
      <p:sp>
        <p:nvSpPr>
          <p:cNvPr id="104863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ru-RU" smtClean="0"/>
              <a:t>Образец текста</a:t>
            </a:r>
          </a:p>
        </p:txBody>
      </p:sp>
      <p:sp>
        <p:nvSpPr>
          <p:cNvPr id="104863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  <p:transition spd="med">
    <p:fade thruBlk="0"/>
  </p:transition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ru-RU" smtClean="0"/>
              <a:t>Образец заголовка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ru-RU" smtClean="0"/>
              <a:t>Образец текста</a:t>
            </a:r>
          </a:p>
          <a:p>
            <a:pPr lvl="1"/>
            <a:r>
              <a:rPr altLang="zh-CN" lang="ru-RU" smtClean="0"/>
              <a:t>Второй уровень</a:t>
            </a:r>
          </a:p>
          <a:p>
            <a:pPr lvl="2"/>
            <a:r>
              <a:rPr altLang="zh-CN" lang="ru-RU" smtClean="0"/>
              <a:t>Третий уровень</a:t>
            </a:r>
          </a:p>
          <a:p>
            <a:pPr lvl="3"/>
            <a:r>
              <a:rPr altLang="zh-CN" lang="ru-RU" smtClean="0"/>
              <a:t>Четвертый уровень</a:t>
            </a:r>
          </a:p>
          <a:p>
            <a:pPr lvl="4"/>
            <a:r>
              <a:rPr altLang="zh-CN" lang="ru-RU" smtClean="0"/>
              <a:t>Пятый уровень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9C8F3-725A-4F9A-A507-94E9D5D4F6DB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40409-DAE8-4674-9087-DC3CFB3688BD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0"/>
  </p:transition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Заголовок 1"/>
          <p:cNvSpPr>
            <a:spLocks noGrp="1"/>
          </p:cNvSpPr>
          <p:nvPr>
            <p:ph type="ctrTitle"/>
          </p:nvPr>
        </p:nvSpPr>
        <p:spPr>
          <a:xfrm>
            <a:off x="685800" y="-200991"/>
            <a:ext cx="7772400" cy="2387600"/>
          </a:xfrm>
        </p:spPr>
        <p:txBody>
          <a:bodyPr/>
          <a:p>
            <a:r>
              <a:rPr altLang="en-US" lang="ru-RU"/>
              <a:t>Витамин</a:t>
            </a:r>
            <a:r>
              <a:rPr altLang="ru-RU" lang="en-US"/>
              <a:t> </a:t>
            </a:r>
            <a:r>
              <a:rPr altLang="en-US" lang="ru-RU"/>
              <a:t>РР</a:t>
            </a:r>
            <a:endParaRPr altLang="en-US" lang="ru-RU"/>
          </a:p>
        </p:txBody>
      </p:sp>
      <p:sp>
        <p:nvSpPr>
          <p:cNvPr id="104859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8020" y="5202238"/>
            <a:ext cx="6858000" cy="1655762"/>
          </a:xfrm>
        </p:spPr>
        <p:txBody>
          <a:bodyPr/>
          <a:p>
            <a:r>
              <a:rPr altLang="en-US" lang="ru-RU"/>
              <a:t>Выполнил</a:t>
            </a:r>
            <a:r>
              <a:rPr altLang="ru-RU" lang="en-US"/>
              <a:t> </a:t>
            </a:r>
            <a:r>
              <a:rPr altLang="en-US" lang="ru-RU"/>
              <a:t>Шичков</a:t>
            </a:r>
            <a:r>
              <a:rPr altLang="ru-RU" lang="en-US"/>
              <a:t> </a:t>
            </a:r>
            <a:r>
              <a:rPr altLang="en-US" lang="ru-RU"/>
              <a:t>Никита</a:t>
            </a:r>
            <a:r>
              <a:rPr altLang="ru-RU" lang="en-US"/>
              <a:t>,</a:t>
            </a:r>
            <a:r>
              <a:rPr altLang="ru-RU" lang="en-US"/>
              <a:t> </a:t>
            </a:r>
            <a:r>
              <a:rPr altLang="en-US" lang="ru-RU"/>
              <a:t>студент</a:t>
            </a:r>
            <a:r>
              <a:rPr altLang="ru-RU" lang="en-US"/>
              <a:t> </a:t>
            </a:r>
            <a:r>
              <a:rPr altLang="ru-RU" lang="en-US"/>
              <a:t>1</a:t>
            </a:r>
            <a:r>
              <a:rPr altLang="ru-RU" lang="en-US"/>
              <a:t>0</a:t>
            </a:r>
            <a:r>
              <a:rPr altLang="ru-RU" lang="en-US"/>
              <a:t>6</a:t>
            </a:r>
            <a:r>
              <a:rPr altLang="ru-RU" lang="en-US"/>
              <a:t> </a:t>
            </a:r>
            <a:r>
              <a:rPr altLang="en-US" lang="ru-RU"/>
              <a:t>группы</a:t>
            </a:r>
            <a:r>
              <a:rPr altLang="ru-RU" lang="en-US"/>
              <a:t> </a:t>
            </a:r>
            <a:r>
              <a:rPr altLang="en-US" lang="ru-RU"/>
              <a:t>отделения</a:t>
            </a:r>
            <a:r>
              <a:rPr altLang="ru-RU" lang="en-US"/>
              <a:t> </a:t>
            </a:r>
            <a:r>
              <a:rPr altLang="ru-RU" lang="en-US"/>
              <a:t>"</a:t>
            </a:r>
            <a:r>
              <a:rPr altLang="en-US" lang="ru-RU"/>
              <a:t>Лабораторная</a:t>
            </a:r>
            <a:r>
              <a:rPr altLang="ru-RU" lang="en-US"/>
              <a:t> </a:t>
            </a:r>
            <a:r>
              <a:rPr altLang="en-US" lang="ru-RU"/>
              <a:t>д</a:t>
            </a:r>
            <a:r>
              <a:rPr altLang="en-US" lang="ru-RU"/>
              <a:t>иагностика</a:t>
            </a:r>
            <a:r>
              <a:rPr altLang="ru-RU" lang="en-US"/>
              <a:t>"</a:t>
            </a:r>
            <a:endParaRPr altLang="en-US" lang="ru-RU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249150" y="2227330"/>
            <a:ext cx="2645700" cy="2403341"/>
          </a:xfrm>
          <a:prstGeom prst="rect"/>
        </p:spPr>
      </p:pic>
    </p:spTree>
  </p:cSld>
  <p:clrMapOvr>
    <a:masterClrMapping/>
  </p:clrMapOvr>
  <p:transition spd="med">
    <p:fade thruBlk="0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/>
              <a:t>История</a:t>
            </a:r>
            <a:r>
              <a:rPr altLang="ru-RU" lang="en-US"/>
              <a:t> </a:t>
            </a:r>
            <a:r>
              <a:rPr altLang="en-US" lang="ru-RU"/>
              <a:t>откры</a:t>
            </a:r>
            <a:r>
              <a:rPr altLang="en-US" lang="ru-RU"/>
              <a:t>тия</a:t>
            </a:r>
            <a:endParaRPr lang="ru-RU"/>
          </a:p>
        </p:txBody>
      </p:sp>
      <p:sp>
        <p:nvSpPr>
          <p:cNvPr id="1048601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2400" lang="ru-RU"/>
              <a:t>Н</a:t>
            </a:r>
            <a:r>
              <a:rPr sz="2400" lang="ru-RU"/>
              <a:t>и</a:t>
            </a:r>
            <a:r>
              <a:rPr sz="2400" lang="ru-RU"/>
              <a:t>к</a:t>
            </a:r>
            <a:r>
              <a:rPr sz="2400" lang="ru-RU"/>
              <a:t>о</a:t>
            </a:r>
            <a:r>
              <a:rPr sz="2400" lang="ru-RU"/>
              <a:t>т</a:t>
            </a:r>
            <a:r>
              <a:rPr sz="2400" lang="ru-RU"/>
              <a:t>и</a:t>
            </a:r>
            <a:r>
              <a:rPr sz="2400" lang="ru-RU"/>
              <a:t>н</a:t>
            </a:r>
            <a:r>
              <a:rPr sz="2400" lang="ru-RU"/>
              <a:t>о</a:t>
            </a:r>
            <a:r>
              <a:rPr sz="2400" lang="ru-RU"/>
              <a:t>в</a:t>
            </a:r>
            <a:r>
              <a:rPr sz="2400" lang="ru-RU"/>
              <a:t>а</a:t>
            </a:r>
            <a:r>
              <a:rPr sz="2400" lang="ru-RU"/>
              <a:t>я</a:t>
            </a:r>
            <a:r>
              <a:rPr altLang="ru-RU" sz="2400" lang="en-US"/>
              <a:t> </a:t>
            </a:r>
            <a:r>
              <a:rPr altLang="en-US" sz="2400" lang="ru-RU"/>
              <a:t>к</a:t>
            </a:r>
            <a:r>
              <a:rPr altLang="en-US" sz="2400" lang="ru-RU"/>
              <a:t>и</a:t>
            </a:r>
            <a:r>
              <a:rPr altLang="en-US" sz="2400" lang="ru-RU"/>
              <a:t>с</a:t>
            </a:r>
            <a:r>
              <a:rPr altLang="en-US" sz="2400" lang="ru-RU"/>
              <a:t>л</a:t>
            </a:r>
            <a:r>
              <a:rPr altLang="en-US" sz="2400" lang="ru-RU"/>
              <a:t>о</a:t>
            </a:r>
            <a:r>
              <a:rPr altLang="en-US" sz="2400" lang="ru-RU"/>
              <a:t>т</a:t>
            </a:r>
            <a:r>
              <a:rPr altLang="en-US" sz="2400" lang="ru-RU"/>
              <a:t>а</a:t>
            </a:r>
            <a:r>
              <a:rPr altLang="ru-RU" sz="2400" lang="en-US"/>
              <a:t>(</a:t>
            </a:r>
            <a:r>
              <a:rPr altLang="en-US" sz="2400" lang="ru-RU"/>
              <a:t>витамин</a:t>
            </a:r>
            <a:r>
              <a:rPr altLang="ru-RU" sz="2400" lang="en-US"/>
              <a:t> </a:t>
            </a:r>
            <a:r>
              <a:rPr altLang="ru-RU" sz="2400" lang="en-US"/>
              <a:t>P</a:t>
            </a:r>
            <a:r>
              <a:rPr altLang="ru-RU" sz="2400" lang="en-US"/>
              <a:t>P</a:t>
            </a:r>
            <a:r>
              <a:rPr altLang="ru-RU" sz="2400" lang="en-US"/>
              <a:t>)</a:t>
            </a:r>
            <a:r>
              <a:rPr altLang="ru-RU" sz="2400" lang="en-US"/>
              <a:t> </a:t>
            </a:r>
            <a:r>
              <a:rPr altLang="en-US" sz="2400" lang="ru-RU"/>
              <a:t>п</a:t>
            </a:r>
            <a:r>
              <a:rPr altLang="en-US" sz="2400" lang="ru-RU"/>
              <a:t>о</a:t>
            </a:r>
            <a:r>
              <a:rPr altLang="en-US" sz="2400" lang="ru-RU"/>
              <a:t>л</a:t>
            </a:r>
            <a:r>
              <a:rPr altLang="en-US" sz="2400" lang="ru-RU"/>
              <a:t>у</a:t>
            </a:r>
            <a:r>
              <a:rPr altLang="en-US" sz="2400" lang="ru-RU"/>
              <a:t>ч</a:t>
            </a:r>
            <a:r>
              <a:rPr altLang="en-US" sz="2400" lang="ru-RU"/>
              <a:t>е</a:t>
            </a:r>
            <a:r>
              <a:rPr altLang="en-US" sz="2400" lang="ru-RU"/>
              <a:t>н</a:t>
            </a:r>
            <a:r>
              <a:rPr altLang="en-US" sz="2400" lang="ru-RU"/>
              <a:t>а</a:t>
            </a:r>
            <a:r>
              <a:rPr altLang="ru-RU" sz="2400" lang="en-US"/>
              <a:t> </a:t>
            </a:r>
            <a:r>
              <a:rPr altLang="en-US" sz="2400" lang="ru-RU"/>
              <a:t>в</a:t>
            </a:r>
            <a:r>
              <a:rPr altLang="ru-RU" sz="2400" lang="en-US"/>
              <a:t> </a:t>
            </a:r>
            <a:r>
              <a:rPr altLang="ru-RU" sz="2400" lang="en-US"/>
              <a:t>1</a:t>
            </a:r>
            <a:r>
              <a:rPr altLang="ru-RU" sz="2400" lang="en-US"/>
              <a:t>8</a:t>
            </a:r>
            <a:r>
              <a:rPr altLang="ru-RU" sz="2400" lang="en-US"/>
              <a:t>6</a:t>
            </a:r>
            <a:r>
              <a:rPr altLang="ru-RU" sz="2400" lang="en-US"/>
              <a:t>6</a:t>
            </a:r>
            <a:r>
              <a:rPr altLang="ru-RU" sz="2400" lang="en-US"/>
              <a:t> </a:t>
            </a:r>
            <a:r>
              <a:rPr altLang="en-US" sz="2400" lang="ru-RU"/>
              <a:t>году</a:t>
            </a:r>
            <a:r>
              <a:rPr altLang="ru-RU" sz="2400" lang="en-US"/>
              <a:t> </a:t>
            </a:r>
            <a:r>
              <a:rPr altLang="en-US" sz="2400" lang="ru-RU"/>
              <a:t>немецким</a:t>
            </a:r>
            <a:r>
              <a:rPr altLang="ru-RU" sz="2400" lang="en-US"/>
              <a:t> </a:t>
            </a:r>
            <a:r>
              <a:rPr altLang="en-US" sz="2400" lang="ru-RU"/>
              <a:t>хими</a:t>
            </a:r>
            <a:r>
              <a:rPr altLang="en-US" sz="2400" lang="ru-RU"/>
              <a:t>к</a:t>
            </a:r>
            <a:r>
              <a:rPr altLang="en-US" sz="2400" lang="ru-RU"/>
              <a:t>ом</a:t>
            </a:r>
            <a:r>
              <a:rPr altLang="ru-RU" sz="2400" lang="en-US"/>
              <a:t> </a:t>
            </a:r>
            <a:r>
              <a:rPr altLang="en-US" sz="2400" lang="ru-RU"/>
              <a:t>Губерт</a:t>
            </a:r>
            <a:r>
              <a:rPr altLang="en-US" sz="2400" lang="ru-RU"/>
              <a:t>о</a:t>
            </a:r>
            <a:r>
              <a:rPr altLang="en-US" sz="2400" lang="ru-RU"/>
              <a:t>м</a:t>
            </a:r>
            <a:r>
              <a:rPr altLang="ru-RU" sz="2400" lang="en-US"/>
              <a:t>.</a:t>
            </a:r>
            <a:endParaRPr sz="2400" lang="ru-RU"/>
          </a:p>
          <a:p>
            <a:r>
              <a:rPr altLang="ru-RU" sz="2400" lang="ru-RU"/>
              <a:t>До</a:t>
            </a:r>
            <a:r>
              <a:rPr altLang="ru-RU" sz="2400" lang="en-US"/>
              <a:t> </a:t>
            </a:r>
            <a:r>
              <a:rPr altLang="ru-RU" sz="2400" lang="en-US"/>
              <a:t>4</a:t>
            </a:r>
            <a:r>
              <a:rPr altLang="ru-RU" sz="2400" lang="en-US"/>
              <a:t>0</a:t>
            </a:r>
            <a:r>
              <a:rPr altLang="ru-RU" sz="2400" lang="en-US"/>
              <a:t>-</a:t>
            </a:r>
            <a:r>
              <a:rPr altLang="en-US" sz="2400" lang="ru-RU"/>
              <a:t>х</a:t>
            </a:r>
            <a:r>
              <a:rPr altLang="ru-RU" sz="2400" lang="en-US"/>
              <a:t> </a:t>
            </a:r>
            <a:r>
              <a:rPr altLang="en-US" sz="2400" lang="ru-RU"/>
              <a:t>годов</a:t>
            </a:r>
            <a:r>
              <a:rPr altLang="ru-RU" sz="2400" lang="en-US"/>
              <a:t> </a:t>
            </a:r>
            <a:r>
              <a:rPr altLang="en-US" sz="2400" lang="ru-RU"/>
              <a:t>как</a:t>
            </a:r>
            <a:r>
              <a:rPr altLang="ru-RU" sz="2400" lang="en-US"/>
              <a:t> </a:t>
            </a:r>
            <a:r>
              <a:rPr altLang="en-US" sz="2400" lang="ru-RU"/>
              <a:t>витамин</a:t>
            </a:r>
            <a:r>
              <a:rPr altLang="ru-RU" sz="2400" lang="en-US"/>
              <a:t> </a:t>
            </a:r>
            <a:r>
              <a:rPr altLang="en-US" sz="2400" lang="ru-RU"/>
              <a:t>не</a:t>
            </a:r>
            <a:r>
              <a:rPr altLang="ru-RU" sz="2400" lang="en-US"/>
              <a:t> </a:t>
            </a:r>
            <a:r>
              <a:rPr altLang="en-US" sz="2400" lang="ru-RU"/>
              <a:t>использовалась</a:t>
            </a:r>
            <a:r>
              <a:rPr altLang="ru-RU" sz="2400" lang="en-US"/>
              <a:t>.</a:t>
            </a:r>
            <a:r>
              <a:rPr altLang="ru-RU" sz="2400" lang="en-US"/>
              <a:t> </a:t>
            </a:r>
            <a:r>
              <a:rPr altLang="en-US" sz="2400" lang="ru-RU"/>
              <a:t>Выяснилос</a:t>
            </a:r>
            <a:r>
              <a:rPr altLang="en-US" sz="2400" lang="ru-RU"/>
              <a:t>ь</a:t>
            </a:r>
            <a:r>
              <a:rPr altLang="ru-RU" sz="2400" lang="en-US"/>
              <a:t>,</a:t>
            </a:r>
            <a:r>
              <a:rPr altLang="ru-RU" sz="2400" lang="en-US"/>
              <a:t> </a:t>
            </a:r>
            <a:r>
              <a:rPr altLang="en-US" sz="2400" lang="ru-RU"/>
              <a:t>что</a:t>
            </a:r>
            <a:r>
              <a:rPr altLang="ru-RU" sz="2400" lang="en-US"/>
              <a:t> </a:t>
            </a:r>
            <a:r>
              <a:rPr altLang="en-US" sz="2400" lang="ru-RU"/>
              <a:t>она</a:t>
            </a:r>
            <a:r>
              <a:rPr altLang="ru-RU" sz="2400" lang="en-US"/>
              <a:t> </a:t>
            </a:r>
            <a:r>
              <a:rPr altLang="en-US" sz="2400" lang="ru-RU"/>
              <a:t>предотвращает</a:t>
            </a:r>
            <a:r>
              <a:rPr altLang="ru-RU" sz="2400" lang="en-US"/>
              <a:t> </a:t>
            </a:r>
            <a:r>
              <a:rPr altLang="en-US" sz="2400" lang="ru-RU"/>
              <a:t>пеллагру</a:t>
            </a:r>
            <a:r>
              <a:rPr altLang="ru-RU" sz="2400" lang="en-US"/>
              <a:t> </a:t>
            </a:r>
            <a:r>
              <a:rPr altLang="ru-RU" sz="2400" lang="en-US"/>
              <a:t>-</a:t>
            </a:r>
            <a:r>
              <a:rPr altLang="ru-RU" sz="2400" lang="en-US"/>
              <a:t> </a:t>
            </a:r>
            <a:r>
              <a:rPr altLang="en-US" sz="2400" lang="ru-RU"/>
              <a:t>заболевание</a:t>
            </a:r>
            <a:r>
              <a:rPr altLang="ru-RU" sz="2400" lang="en-US"/>
              <a:t>,</a:t>
            </a:r>
            <a:r>
              <a:rPr altLang="ru-RU" sz="2400" lang="en-US"/>
              <a:t> </a:t>
            </a:r>
            <a:r>
              <a:rPr altLang="en-US" sz="2400" lang="ru-RU"/>
              <a:t>развивающееся</a:t>
            </a:r>
            <a:r>
              <a:rPr altLang="ru-RU" sz="2400" lang="en-US"/>
              <a:t> </a:t>
            </a:r>
            <a:r>
              <a:rPr altLang="en-US" sz="2400" lang="ru-RU"/>
              <a:t>у</a:t>
            </a:r>
            <a:r>
              <a:rPr altLang="ru-RU" sz="2400" lang="en-US"/>
              <a:t> </a:t>
            </a:r>
            <a:r>
              <a:rPr altLang="en-US" sz="2400" lang="ru-RU"/>
              <a:t>тех</a:t>
            </a:r>
            <a:r>
              <a:rPr altLang="ru-RU" sz="2400" lang="en-US"/>
              <a:t>,</a:t>
            </a:r>
            <a:r>
              <a:rPr altLang="ru-RU" sz="2400" lang="en-US"/>
              <a:t> </a:t>
            </a:r>
            <a:r>
              <a:rPr altLang="en-US" sz="2400" lang="ru-RU"/>
              <a:t>кто</a:t>
            </a:r>
            <a:r>
              <a:rPr altLang="ru-RU" sz="2400" lang="en-US"/>
              <a:t> </a:t>
            </a:r>
            <a:r>
              <a:rPr altLang="en-US" sz="2400" lang="ru-RU"/>
              <a:t>ест</a:t>
            </a:r>
            <a:r>
              <a:rPr altLang="ru-RU" sz="2400" lang="en-US"/>
              <a:t> </a:t>
            </a:r>
            <a:r>
              <a:rPr altLang="en-US" sz="2400" lang="ru-RU"/>
              <a:t>преимущественно</a:t>
            </a:r>
            <a:r>
              <a:rPr altLang="ru-RU" sz="2400" lang="en-US"/>
              <a:t> </a:t>
            </a:r>
            <a:r>
              <a:rPr altLang="en-US" sz="2400" lang="ru-RU"/>
              <a:t>кукурузу</a:t>
            </a:r>
            <a:r>
              <a:rPr altLang="ru-RU" sz="2400" lang="en-US"/>
              <a:t>.</a:t>
            </a:r>
            <a:r>
              <a:rPr altLang="ru-RU" sz="2400" lang="en-US"/>
              <a:t> </a:t>
            </a:r>
            <a:endParaRPr sz="2400" lang="ru-RU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628650" y="4129851"/>
            <a:ext cx="3221437" cy="2476828"/>
          </a:xfrm>
          <a:prstGeom prst="rect"/>
        </p:spPr>
      </p:pic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rot="0">
            <a:off x="4905947" y="4129851"/>
            <a:ext cx="2553542" cy="2193053"/>
          </a:xfrm>
          <a:prstGeom prst="rect"/>
        </p:spPr>
      </p:pic>
    </p:spTree>
  </p:cSld>
  <p:clrMapOvr>
    <a:masterClrMapping/>
  </p:clrMapOvr>
  <p:transition spd="med">
    <p:fade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/>
              <a:t>Суточная</a:t>
            </a:r>
            <a:r>
              <a:rPr altLang="ru-RU" lang="en-US"/>
              <a:t> </a:t>
            </a:r>
            <a:r>
              <a:rPr altLang="en-US" lang="ru-RU"/>
              <a:t>норма</a:t>
            </a:r>
            <a:endParaRPr lang="ru-RU"/>
          </a:p>
        </p:txBody>
      </p:sp>
      <p:sp>
        <p:nvSpPr>
          <p:cNvPr id="1048592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2000" lang="ru-RU"/>
              <a:t>С</a:t>
            </a:r>
            <a:r>
              <a:rPr sz="2000" lang="ru-RU"/>
              <a:t>уточная потребность
взрослого организма в
никотиновой кислоте или в
витамине РР стандартно
составляет: у взрослых мужчин
– порядка 16-28 мг, а у женщин</a:t>
            </a:r>
            <a:r>
              <a:rPr altLang="ru-RU" sz="2000" lang="en-US"/>
              <a:t> </a:t>
            </a:r>
            <a:r>
              <a:rPr altLang="en-US" sz="2000" lang="ru-RU"/>
              <a:t>уточная</a:t>
            </a:r>
            <a:r>
              <a:rPr sz="2000" lang="ru-RU"/>
              <a:t>ного возраста – около
14-20 </a:t>
            </a:r>
            <a:r>
              <a:rPr sz="2000" lang="ru-RU"/>
              <a:t>мг</a:t>
            </a:r>
            <a:r>
              <a:rPr altLang="ru-RU" sz="2000" lang="en-US"/>
              <a:t>.</a:t>
            </a:r>
            <a:r>
              <a:rPr altLang="ru-RU" sz="2000" lang="en-US"/>
              <a:t> </a:t>
            </a:r>
            <a:endParaRPr sz="2000" lang="ru-RU"/>
          </a:p>
          <a:p>
            <a:r>
              <a:rPr altLang="ru-RU" sz="2000" lang="ru-RU"/>
              <a:t>Для</a:t>
            </a:r>
            <a:r>
              <a:rPr altLang="ru-RU" sz="2000" lang="en-US"/>
              <a:t> </a:t>
            </a:r>
            <a:r>
              <a:rPr altLang="en-US" sz="2000" lang="ru-RU"/>
              <a:t>подростков</a:t>
            </a:r>
            <a:r>
              <a:rPr altLang="ru-RU" sz="2000" lang="en-US"/>
              <a:t> </a:t>
            </a:r>
            <a:r>
              <a:rPr altLang="en-US" sz="2000" lang="ru-RU"/>
              <a:t>нашего</a:t>
            </a:r>
            <a:r>
              <a:rPr altLang="ru-RU" sz="2000" lang="en-US"/>
              <a:t> </a:t>
            </a:r>
            <a:r>
              <a:rPr altLang="en-US" sz="2000" lang="ru-RU"/>
              <a:t>возр</a:t>
            </a:r>
            <a:r>
              <a:rPr altLang="en-US" sz="2000" lang="ru-RU"/>
              <a:t>аста</a:t>
            </a:r>
            <a:r>
              <a:rPr altLang="ru-RU" sz="2000" lang="en-US"/>
              <a:t> </a:t>
            </a:r>
            <a:r>
              <a:rPr altLang="ru-RU" sz="2000" lang="en-US"/>
              <a:t>-</a:t>
            </a:r>
            <a:r>
              <a:rPr altLang="ru-RU" sz="2000" lang="en-US"/>
              <a:t> </a:t>
            </a:r>
            <a:r>
              <a:rPr altLang="ru-RU" sz="2000" lang="en-US"/>
              <a:t>1</a:t>
            </a:r>
            <a:r>
              <a:rPr altLang="ru-RU" sz="2000" lang="en-US"/>
              <a:t>4</a:t>
            </a:r>
            <a:r>
              <a:rPr altLang="ru-RU" sz="2000" lang="en-US"/>
              <a:t>-</a:t>
            </a:r>
            <a:r>
              <a:rPr altLang="ru-RU" sz="2000" lang="en-US"/>
              <a:t>1</a:t>
            </a:r>
            <a:r>
              <a:rPr altLang="ru-RU" sz="2000" lang="en-US"/>
              <a:t>7</a:t>
            </a:r>
            <a:r>
              <a:rPr altLang="ru-RU" sz="2000" lang="en-US"/>
              <a:t> </a:t>
            </a:r>
            <a:r>
              <a:rPr altLang="en-US" sz="2000" lang="ru-RU"/>
              <a:t>мг</a:t>
            </a:r>
            <a:r>
              <a:rPr altLang="ru-RU" sz="2000" lang="en-US"/>
              <a:t>.</a:t>
            </a:r>
            <a:endParaRPr sz="2000" lang="ru-RU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00775" y="4266624"/>
            <a:ext cx="2581624" cy="2478983"/>
          </a:xfrm>
          <a:prstGeom prst="rect"/>
        </p:spPr>
      </p:pic>
    </p:spTree>
  </p:cSld>
  <p:clrMapOvr>
    <a:masterClrMapping/>
  </p:clrMapOvr>
  <p:transition spd="med">
    <p:fade thruBlk="0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/>
              <a:t>П</a:t>
            </a:r>
            <a:r>
              <a:rPr lang="ru-RU"/>
              <a:t>р</a:t>
            </a:r>
            <a:r>
              <a:rPr lang="ru-RU"/>
              <a:t>о</a:t>
            </a:r>
            <a:r>
              <a:rPr lang="ru-RU"/>
              <a:t>д</a:t>
            </a:r>
            <a:r>
              <a:rPr lang="ru-RU"/>
              <a:t>у</a:t>
            </a:r>
            <a:r>
              <a:rPr lang="ru-RU"/>
              <a:t>к</a:t>
            </a:r>
            <a:r>
              <a:rPr lang="ru-RU"/>
              <a:t>т</a:t>
            </a:r>
            <a:r>
              <a:rPr lang="ru-RU"/>
              <a:t>ы</a:t>
            </a:r>
            <a:r>
              <a:rPr altLang="ru-RU" lang="en-US"/>
              <a:t>,</a:t>
            </a:r>
            <a:r>
              <a:rPr altLang="ru-RU" lang="en-US"/>
              <a:t> </a:t>
            </a:r>
            <a:r>
              <a:rPr altLang="en-US" lang="ru-RU"/>
              <a:t>содержащи</a:t>
            </a:r>
            <a:r>
              <a:rPr altLang="en-US" lang="ru-RU"/>
              <a:t>е</a:t>
            </a:r>
            <a:r>
              <a:rPr altLang="ru-RU" lang="en-US"/>
              <a:t> </a:t>
            </a:r>
            <a:r>
              <a:rPr altLang="en-US" lang="ru-RU"/>
              <a:t>витамин</a:t>
            </a:r>
            <a:r>
              <a:rPr altLang="ru-RU" lang="en-US"/>
              <a:t> </a:t>
            </a:r>
            <a:r>
              <a:rPr altLang="en-US" lang="ru-RU"/>
              <a:t>РР</a:t>
            </a:r>
            <a:endParaRPr lang="ru-RU"/>
          </a:p>
        </p:txBody>
      </p:sp>
      <p:sp>
        <p:nvSpPr>
          <p:cNvPr id="1048590" name=""/>
          <p:cNvSpPr>
            <a:spLocks noGrp="1"/>
          </p:cNvSpPr>
          <p:nvPr>
            <p:ph idx="1"/>
          </p:nvPr>
        </p:nvSpPr>
        <p:spPr>
          <a:xfrm>
            <a:off x="628649" y="7040978"/>
            <a:ext cx="7886700" cy="4351338"/>
          </a:xfrm>
        </p:spPr>
        <p:txBody>
          <a:bodyPr/>
          <a:p>
            <a:endParaRPr lang="ru-RU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03260" y="1849417"/>
            <a:ext cx="4810397" cy="4344816"/>
          </a:xfrm>
          <a:prstGeom prst="rect"/>
        </p:spPr>
      </p:pic>
    </p:spTree>
  </p:cSld>
  <p:clrMapOvr>
    <a:masterClrMapping/>
  </p:clrMapOvr>
  <p:transition spd="med">
    <p:fade thruBlk="0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/>
              <a:t>Недостаточность</a:t>
            </a:r>
            <a:r>
              <a:rPr altLang="ru-RU" lang="en-US"/>
              <a:t> </a:t>
            </a:r>
            <a:r>
              <a:rPr altLang="en-US" lang="ru-RU"/>
              <a:t>витамина</a:t>
            </a:r>
            <a:r>
              <a:rPr altLang="ru-RU" lang="en-US"/>
              <a:t> </a:t>
            </a:r>
            <a:r>
              <a:rPr altLang="en-US" lang="ru-RU"/>
              <a:t>РР</a:t>
            </a:r>
            <a:endParaRPr lang="ru-RU"/>
          </a:p>
        </p:txBody>
      </p:sp>
      <p:sp>
        <p:nvSpPr>
          <p:cNvPr id="1048588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/>
              <a:t>Пеллагра</a:t>
            </a:r>
            <a:endParaRPr lang="ru-RU"/>
          </a:p>
          <a:p>
            <a:r>
              <a:rPr lang="ru-RU"/>
              <a:t>Дистрофические</a:t>
            </a:r>
            <a:r>
              <a:rPr altLang="ru-RU" lang="en-US"/>
              <a:t> </a:t>
            </a:r>
            <a:r>
              <a:rPr altLang="en-US" lang="ru-RU"/>
              <a:t>изменения</a:t>
            </a:r>
            <a:r>
              <a:rPr altLang="ru-RU" lang="en-US"/>
              <a:t> </a:t>
            </a:r>
            <a:r>
              <a:rPr altLang="en-US" lang="ru-RU"/>
              <a:t>кожи</a:t>
            </a:r>
            <a:endParaRPr lang="ru-RU"/>
          </a:p>
          <a:p>
            <a:r>
              <a:rPr altLang="en-US" lang="ru-RU"/>
              <a:t>Нарушения</a:t>
            </a:r>
            <a:r>
              <a:rPr altLang="ru-RU" lang="en-US"/>
              <a:t> </a:t>
            </a:r>
            <a:r>
              <a:rPr altLang="en-US" lang="ru-RU"/>
              <a:t>работы</a:t>
            </a:r>
            <a:r>
              <a:rPr altLang="ru-RU" lang="en-US"/>
              <a:t> </a:t>
            </a:r>
            <a:r>
              <a:rPr altLang="en-US" lang="ru-RU"/>
              <a:t>нервной</a:t>
            </a:r>
            <a:r>
              <a:rPr altLang="ru-RU" lang="en-US"/>
              <a:t> </a:t>
            </a:r>
            <a:r>
              <a:rPr altLang="en-US" lang="ru-RU"/>
              <a:t>системы</a:t>
            </a:r>
            <a:r>
              <a:rPr altLang="ru-RU" lang="en-US"/>
              <a:t> </a:t>
            </a:r>
            <a:r>
              <a:rPr altLang="en-US" lang="ru-RU"/>
              <a:t>и</a:t>
            </a:r>
            <a:r>
              <a:rPr altLang="ru-RU" lang="en-US"/>
              <a:t> </a:t>
            </a:r>
            <a:r>
              <a:rPr altLang="en-US" lang="ru-RU"/>
              <a:t>кишечника</a:t>
            </a:r>
            <a:endParaRPr lang="ru-RU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805994" y="3601593"/>
            <a:ext cx="3532012" cy="2377567"/>
          </a:xfrm>
          <a:prstGeom prst="rect"/>
        </p:spPr>
      </p:pic>
    </p:spTree>
  </p:cSld>
  <p:clrMapOvr>
    <a:masterClrMapping/>
  </p:clrMapOvr>
  <p:transition spd="med">
    <p:fade thruBlk="0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title"/>
          </p:nvPr>
        </p:nvSpPr>
        <p:spPr>
          <a:xfrm>
            <a:off x="1936594" y="2766219"/>
            <a:ext cx="7886700" cy="1325563"/>
          </a:xfrm>
        </p:spPr>
        <p:txBody>
          <a:bodyPr/>
          <a:p>
            <a:r>
              <a:rPr lang="ru-RU"/>
              <a:t>Спас</a:t>
            </a:r>
            <a:r>
              <a:rPr lang="ru-RU"/>
              <a:t>ибо</a:t>
            </a:r>
            <a:r>
              <a:rPr altLang="ru-RU" lang="en-US"/>
              <a:t> за</a:t>
            </a:r>
            <a:r>
              <a:rPr altLang="ru-RU" lang="en-US"/>
              <a:t> </a:t>
            </a:r>
            <a:r>
              <a:rPr altLang="en-US" lang="ru-RU"/>
              <a:t>вни</a:t>
            </a:r>
            <a:r>
              <a:rPr altLang="en-US" lang="ru-RU"/>
              <a:t>мание</a:t>
            </a:r>
            <a:r>
              <a:rPr altLang="ru-RU" lang="en-US"/>
              <a:t>!</a:t>
            </a:r>
            <a:endParaRPr lang="ru-RU"/>
          </a:p>
        </p:txBody>
      </p:sp>
    </p:spTree>
  </p:cSld>
  <p:clrMapOvr>
    <a:masterClrMapping/>
  </p:clrMapOvr>
  <p:transition spd="med">
    <p:fade thruBlk="0"/>
  </p:transition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2015-05-10T15:36:16Z</dcterms:created>
  <dcterms:modified xsi:type="dcterms:W3CDTF">2018-02-16T02:25:08Z</dcterms:modified>
</cp:coreProperties>
</file>