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E615169-0F32-4C0A-B1FD-41293A410412}" type="datetimeFigureOut">
              <a:rPr lang="ru-RU" smtClean="0"/>
              <a:t>31.03.2019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9FF70D5-1B1F-4684-BEAB-563989C58BB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8077200" cy="1673352"/>
          </a:xfrm>
        </p:spPr>
        <p:txBody>
          <a:bodyPr>
            <a:normAutofit/>
          </a:bodyPr>
          <a:lstStyle/>
          <a:p>
            <a:r>
              <a:rPr lang="ru-RU" dirty="0" smtClean="0"/>
              <a:t>Велоэргометрия</a:t>
            </a:r>
            <a:r>
              <a:rPr lang="ru-RU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157192"/>
            <a:ext cx="8283771" cy="99556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Николаева </a:t>
            </a:r>
            <a:r>
              <a:rPr lang="ru-RU" sz="3600" dirty="0"/>
              <a:t>Виктория Юрьевна 506 </a:t>
            </a:r>
            <a:r>
              <a:rPr lang="ru-RU" sz="3600" dirty="0" err="1"/>
              <a:t>пед</a:t>
            </a:r>
            <a:r>
              <a:rPr lang="ru-RU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69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6"/>
          <a:stretch/>
        </p:blipFill>
        <p:spPr bwMode="auto">
          <a:xfrm>
            <a:off x="-2914" y="26610"/>
            <a:ext cx="9167635" cy="683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4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2128"/>
          <a:stretch/>
        </p:blipFill>
        <p:spPr>
          <a:xfrm>
            <a:off x="-1" y="31366"/>
            <a:ext cx="9144001" cy="6826634"/>
          </a:xfrm>
        </p:spPr>
      </p:pic>
    </p:spTree>
    <p:extLst>
      <p:ext uri="{BB962C8B-B14F-4D97-AF65-F5344CB8AC3E}">
        <p14:creationId xmlns:p14="http://schemas.microsoft.com/office/powerpoint/2010/main" val="4684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"/>
          <a:stretch/>
        </p:blipFill>
        <p:spPr>
          <a:xfrm>
            <a:off x="0" y="117020"/>
            <a:ext cx="9156416" cy="6741368"/>
          </a:xfrm>
        </p:spPr>
      </p:pic>
    </p:spTree>
    <p:extLst>
      <p:ext uri="{BB962C8B-B14F-4D97-AF65-F5344CB8AC3E}">
        <p14:creationId xmlns:p14="http://schemas.microsoft.com/office/powerpoint/2010/main" val="607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9" b="2695"/>
          <a:stretch/>
        </p:blipFill>
        <p:spPr>
          <a:xfrm>
            <a:off x="0" y="388"/>
            <a:ext cx="9131979" cy="6857612"/>
          </a:xfrm>
        </p:spPr>
      </p:pic>
    </p:spTree>
    <p:extLst>
      <p:ext uri="{BB962C8B-B14F-4D97-AF65-F5344CB8AC3E}">
        <p14:creationId xmlns:p14="http://schemas.microsoft.com/office/powerpoint/2010/main" val="32125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58" y="0"/>
            <a:ext cx="9175158" cy="6858000"/>
          </a:xfrm>
        </p:spPr>
      </p:pic>
    </p:spTree>
    <p:extLst>
      <p:ext uri="{BB962C8B-B14F-4D97-AF65-F5344CB8AC3E}">
        <p14:creationId xmlns:p14="http://schemas.microsoft.com/office/powerpoint/2010/main" val="213639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"/>
          <a:stretch/>
        </p:blipFill>
        <p:spPr>
          <a:xfrm>
            <a:off x="-14859" y="0"/>
            <a:ext cx="9158859" cy="6857999"/>
          </a:xfrm>
        </p:spPr>
      </p:pic>
    </p:spTree>
    <p:extLst>
      <p:ext uri="{BB962C8B-B14F-4D97-AF65-F5344CB8AC3E}">
        <p14:creationId xmlns:p14="http://schemas.microsoft.com/office/powerpoint/2010/main" val="16483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"/>
          <a:stretch/>
        </p:blipFill>
        <p:spPr>
          <a:xfrm>
            <a:off x="-7494" y="0"/>
            <a:ext cx="9221143" cy="6858000"/>
          </a:xfrm>
        </p:spPr>
      </p:pic>
    </p:spTree>
    <p:extLst>
      <p:ext uri="{BB962C8B-B14F-4D97-AF65-F5344CB8AC3E}">
        <p14:creationId xmlns:p14="http://schemas.microsoft.com/office/powerpoint/2010/main" val="14375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514" y="3284984"/>
            <a:ext cx="8229600" cy="125272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148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" b="4646"/>
          <a:stretch/>
        </p:blipFill>
        <p:spPr>
          <a:xfrm>
            <a:off x="-406289" y="-16202"/>
            <a:ext cx="9550289" cy="6874202"/>
          </a:xfrm>
        </p:spPr>
      </p:pic>
    </p:spTree>
    <p:extLst>
      <p:ext uri="{BB962C8B-B14F-4D97-AF65-F5344CB8AC3E}">
        <p14:creationId xmlns:p14="http://schemas.microsoft.com/office/powerpoint/2010/main" val="19950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3165"/>
          <a:stretch/>
        </p:blipFill>
        <p:spPr>
          <a:xfrm>
            <a:off x="0" y="1"/>
            <a:ext cx="9179024" cy="6858000"/>
          </a:xfrm>
        </p:spPr>
      </p:pic>
    </p:spTree>
    <p:extLst>
      <p:ext uri="{BB962C8B-B14F-4D97-AF65-F5344CB8AC3E}">
        <p14:creationId xmlns:p14="http://schemas.microsoft.com/office/powerpoint/2010/main" val="9965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66" b="2747"/>
          <a:stretch/>
        </p:blipFill>
        <p:spPr>
          <a:xfrm>
            <a:off x="0" y="5324"/>
            <a:ext cx="9141383" cy="6852676"/>
          </a:xfrm>
        </p:spPr>
      </p:pic>
    </p:spTree>
    <p:extLst>
      <p:ext uri="{BB962C8B-B14F-4D97-AF65-F5344CB8AC3E}">
        <p14:creationId xmlns:p14="http://schemas.microsoft.com/office/powerpoint/2010/main" val="42114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" b="2963"/>
          <a:stretch/>
        </p:blipFill>
        <p:spPr>
          <a:xfrm>
            <a:off x="-1" y="0"/>
            <a:ext cx="9139493" cy="6858000"/>
          </a:xfrm>
        </p:spPr>
      </p:pic>
    </p:spTree>
    <p:extLst>
      <p:ext uri="{BB962C8B-B14F-4D97-AF65-F5344CB8AC3E}">
        <p14:creationId xmlns:p14="http://schemas.microsoft.com/office/powerpoint/2010/main" val="4192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9" b="2097"/>
          <a:stretch/>
        </p:blipFill>
        <p:spPr>
          <a:xfrm>
            <a:off x="-6540" y="0"/>
            <a:ext cx="9174635" cy="6858000"/>
          </a:xfrm>
        </p:spPr>
      </p:pic>
    </p:spTree>
    <p:extLst>
      <p:ext uri="{BB962C8B-B14F-4D97-AF65-F5344CB8AC3E}">
        <p14:creationId xmlns:p14="http://schemas.microsoft.com/office/powerpoint/2010/main" val="19470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18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 b="3318"/>
          <a:stretch/>
        </p:blipFill>
        <p:spPr>
          <a:xfrm>
            <a:off x="0" y="0"/>
            <a:ext cx="9219309" cy="6858000"/>
          </a:xfrm>
        </p:spPr>
      </p:pic>
    </p:spTree>
    <p:extLst>
      <p:ext uri="{BB962C8B-B14F-4D97-AF65-F5344CB8AC3E}">
        <p14:creationId xmlns:p14="http://schemas.microsoft.com/office/powerpoint/2010/main" val="36211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"/>
          <a:stretch/>
        </p:blipFill>
        <p:spPr>
          <a:xfrm>
            <a:off x="0" y="0"/>
            <a:ext cx="9221143" cy="6858000"/>
          </a:xfrm>
        </p:spPr>
      </p:pic>
    </p:spTree>
    <p:extLst>
      <p:ext uri="{BB962C8B-B14F-4D97-AF65-F5344CB8AC3E}">
        <p14:creationId xmlns:p14="http://schemas.microsoft.com/office/powerpoint/2010/main" val="20444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</TotalTime>
  <Words>12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Модульная</vt:lpstr>
      <vt:lpstr>Велоэргометрия.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4</cp:revision>
  <dcterms:created xsi:type="dcterms:W3CDTF">2019-03-31T15:16:49Z</dcterms:created>
  <dcterms:modified xsi:type="dcterms:W3CDTF">2019-03-31T16:00:42Z</dcterms:modified>
</cp:coreProperties>
</file>