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348880"/>
            <a:ext cx="4284959" cy="1828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Синдром Шерешевского-</a:t>
            </a:r>
            <a:r>
              <a:rPr lang="ru-RU" dirty="0" err="1" smtClean="0"/>
              <a:t>Тёрнера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334000"/>
            <a:ext cx="7102194" cy="1524000"/>
          </a:xfrm>
        </p:spPr>
        <p:txBody>
          <a:bodyPr/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Макарьевская</a:t>
            </a:r>
            <a:r>
              <a:rPr lang="ru-RU" dirty="0" smtClean="0"/>
              <a:t> Д.С. 402 </a:t>
            </a:r>
            <a:r>
              <a:rPr lang="ru-RU" dirty="0" err="1" smtClean="0"/>
              <a:t>пед</a:t>
            </a:r>
            <a:endParaRPr lang="ru-RU" dirty="0"/>
          </a:p>
        </p:txBody>
      </p:sp>
      <p:pic>
        <p:nvPicPr>
          <p:cNvPr id="4098" name="Picture 2" descr="C:\Users\Елена\Desktop\Cromozomi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63" y="1920483"/>
            <a:ext cx="3162647" cy="287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6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45хо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560450" cy="41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7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Елена\Desktop\img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" y="620688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0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лена\Desktop\CTJXwDiW4AATBw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1914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Елена\Desktop\0008-007-Sindrom-shereshevskogotern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05397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8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Елена\Desktop\yckrb8re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364087" cy="378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13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53</TotalTime>
  <Words>14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Синдром Шерешевского-Тёрнера</vt:lpstr>
      <vt:lpstr>45хо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Елена</cp:lastModifiedBy>
  <cp:revision>3</cp:revision>
  <dcterms:created xsi:type="dcterms:W3CDTF">2018-03-21T13:02:22Z</dcterms:created>
  <dcterms:modified xsi:type="dcterms:W3CDTF">2018-03-21T14:15:48Z</dcterms:modified>
</cp:coreProperties>
</file>