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8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4D2104-03F3-4A41-9D38-117622340380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494C12B-5D82-43EB-9781-9ECB9D6F8D56}">
      <dgm:prSet phldrT="[Текст]" custT="1"/>
      <dgm:spPr/>
      <dgm:t>
        <a:bodyPr/>
        <a:lstStyle/>
        <a:p>
          <a:r>
            <a:rPr lang="ru-RU" sz="2800" b="0" i="0" dirty="0" smtClean="0">
              <a:solidFill>
                <a:schemeClr val="tx1"/>
              </a:solidFill>
            </a:rPr>
            <a:t>Центральный</a:t>
          </a:r>
          <a:endParaRPr lang="ru-RU" sz="2800" dirty="0">
            <a:solidFill>
              <a:schemeClr val="tx1"/>
            </a:solidFill>
          </a:endParaRPr>
        </a:p>
      </dgm:t>
    </dgm:pt>
    <dgm:pt modelId="{9B233DBE-F288-482A-A438-6D24FB36A894}" type="parTrans" cxnId="{8E0921BB-19C9-483E-8402-B81751AF2CCB}">
      <dgm:prSet/>
      <dgm:spPr/>
      <dgm:t>
        <a:bodyPr/>
        <a:lstStyle/>
        <a:p>
          <a:endParaRPr lang="ru-RU" sz="3200"/>
        </a:p>
      </dgm:t>
    </dgm:pt>
    <dgm:pt modelId="{EACCB1D6-9EC3-4032-B5A0-38B5A57FBE22}" type="sibTrans" cxnId="{8E0921BB-19C9-483E-8402-B81751AF2CCB}">
      <dgm:prSet/>
      <dgm:spPr/>
      <dgm:t>
        <a:bodyPr/>
        <a:lstStyle/>
        <a:p>
          <a:endParaRPr lang="ru-RU" sz="3200"/>
        </a:p>
      </dgm:t>
    </dgm:pt>
    <dgm:pt modelId="{7B108961-1D66-470A-AC04-98F6E0B3D3ED}">
      <dgm:prSet phldrT="[Текст]" custT="1"/>
      <dgm:spPr/>
      <dgm:t>
        <a:bodyPr/>
        <a:lstStyle/>
        <a:p>
          <a:r>
            <a:rPr lang="ru-RU" sz="2800" b="0" i="0" dirty="0" smtClean="0"/>
            <a:t>Нарушение </a:t>
          </a:r>
          <a:r>
            <a:rPr lang="ru-RU" sz="2800" b="0" i="0" u="sng" dirty="0" smtClean="0"/>
            <a:t>синтеза </a:t>
          </a:r>
          <a:r>
            <a:rPr lang="ru-RU" sz="2800" b="0" i="0" u="none" dirty="0" smtClean="0"/>
            <a:t>и/или </a:t>
          </a:r>
          <a:r>
            <a:rPr lang="ru-RU" sz="2800" b="0" i="0" u="sng" dirty="0" smtClean="0"/>
            <a:t>секреции </a:t>
          </a:r>
          <a:r>
            <a:rPr lang="ru-RU" sz="2800" b="0" i="0" dirty="0" smtClean="0">
              <a:solidFill>
                <a:srgbClr val="0070C0"/>
              </a:solidFill>
            </a:rPr>
            <a:t>вазопрессина</a:t>
          </a:r>
          <a:endParaRPr lang="ru-RU" sz="2800" b="0" i="0" dirty="0">
            <a:solidFill>
              <a:srgbClr val="0070C0"/>
            </a:solidFill>
          </a:endParaRPr>
        </a:p>
      </dgm:t>
    </dgm:pt>
    <dgm:pt modelId="{E8B61B6F-AB82-487B-9107-7CCFEF2CD29D}" type="parTrans" cxnId="{A40F1155-3ABA-44EA-A442-987C2754F39B}">
      <dgm:prSet/>
      <dgm:spPr/>
      <dgm:t>
        <a:bodyPr/>
        <a:lstStyle/>
        <a:p>
          <a:endParaRPr lang="ru-RU" sz="3200"/>
        </a:p>
      </dgm:t>
    </dgm:pt>
    <dgm:pt modelId="{7FAF6671-518F-4004-9571-7C6194B48165}" type="sibTrans" cxnId="{A40F1155-3ABA-44EA-A442-987C2754F39B}">
      <dgm:prSet/>
      <dgm:spPr/>
      <dgm:t>
        <a:bodyPr/>
        <a:lstStyle/>
        <a:p>
          <a:endParaRPr lang="ru-RU" sz="3200"/>
        </a:p>
      </dgm:t>
    </dgm:pt>
    <dgm:pt modelId="{8DC33354-7FD0-435D-BC28-B3073EA8C7F6}">
      <dgm:prSet phldrT="[Текст]" custT="1"/>
      <dgm:spPr/>
      <dgm:t>
        <a:bodyPr/>
        <a:lstStyle/>
        <a:p>
          <a:r>
            <a:rPr lang="ru-RU" sz="2800" b="0" i="0" dirty="0" err="1" smtClean="0">
              <a:solidFill>
                <a:schemeClr val="tx1"/>
              </a:solidFill>
            </a:rPr>
            <a:t>Нефрогенный</a:t>
          </a:r>
          <a:endParaRPr lang="ru-RU" sz="2800" dirty="0">
            <a:solidFill>
              <a:schemeClr val="tx1"/>
            </a:solidFill>
          </a:endParaRPr>
        </a:p>
      </dgm:t>
    </dgm:pt>
    <dgm:pt modelId="{75C8C0AD-DEE5-487E-9A66-AEB2131FE70C}" type="parTrans" cxnId="{E22AC3D8-F452-4C7C-ACB4-C8DCCB40250D}">
      <dgm:prSet/>
      <dgm:spPr/>
      <dgm:t>
        <a:bodyPr/>
        <a:lstStyle/>
        <a:p>
          <a:endParaRPr lang="ru-RU" sz="3200"/>
        </a:p>
      </dgm:t>
    </dgm:pt>
    <dgm:pt modelId="{E1FF3929-2B80-4059-BC5E-F061236DE7EF}" type="sibTrans" cxnId="{E22AC3D8-F452-4C7C-ACB4-C8DCCB40250D}">
      <dgm:prSet/>
      <dgm:spPr/>
      <dgm:t>
        <a:bodyPr/>
        <a:lstStyle/>
        <a:p>
          <a:endParaRPr lang="ru-RU" sz="3200"/>
        </a:p>
      </dgm:t>
    </dgm:pt>
    <dgm:pt modelId="{9D831F0F-24E2-4A61-9ACC-C40DCF1E14C2}">
      <dgm:prSet phldrT="[Текст]" custT="1"/>
      <dgm:spPr/>
      <dgm:t>
        <a:bodyPr/>
        <a:lstStyle/>
        <a:p>
          <a:r>
            <a:rPr lang="ru-RU" sz="2800" b="0" i="0" dirty="0" smtClean="0"/>
            <a:t>Нарушение </a:t>
          </a:r>
          <a:r>
            <a:rPr lang="ru-RU" sz="2800" b="0" i="0" u="sng" dirty="0" smtClean="0"/>
            <a:t>действия </a:t>
          </a:r>
          <a:r>
            <a:rPr lang="ru-RU" sz="2800" b="0" i="0" dirty="0" smtClean="0">
              <a:solidFill>
                <a:srgbClr val="0070C0"/>
              </a:solidFill>
            </a:rPr>
            <a:t>вазопрессина</a:t>
          </a:r>
          <a:endParaRPr lang="ru-RU" sz="2800" dirty="0">
            <a:solidFill>
              <a:srgbClr val="0070C0"/>
            </a:solidFill>
          </a:endParaRPr>
        </a:p>
      </dgm:t>
    </dgm:pt>
    <dgm:pt modelId="{51143988-B83D-4D7A-8BB0-4869063A538A}" type="parTrans" cxnId="{B61F7EE0-39C5-421C-BFD0-1A9D327273F4}">
      <dgm:prSet/>
      <dgm:spPr/>
      <dgm:t>
        <a:bodyPr/>
        <a:lstStyle/>
        <a:p>
          <a:endParaRPr lang="ru-RU" sz="3200"/>
        </a:p>
      </dgm:t>
    </dgm:pt>
    <dgm:pt modelId="{C21870A3-E247-41E8-BA22-989DFF234A81}" type="sibTrans" cxnId="{B61F7EE0-39C5-421C-BFD0-1A9D327273F4}">
      <dgm:prSet/>
      <dgm:spPr/>
      <dgm:t>
        <a:bodyPr/>
        <a:lstStyle/>
        <a:p>
          <a:endParaRPr lang="ru-RU" sz="3200"/>
        </a:p>
      </dgm:t>
    </dgm:pt>
    <dgm:pt modelId="{B6BC57A7-D288-4830-95B7-0E71881A8C03}">
      <dgm:prSet phldrT="[Текст]" custT="1"/>
      <dgm:spPr/>
      <dgm:t>
        <a:bodyPr/>
        <a:lstStyle/>
        <a:p>
          <a:r>
            <a:rPr lang="ru-RU" sz="2800" b="0" i="0" dirty="0" err="1" smtClean="0">
              <a:solidFill>
                <a:schemeClr val="tx1"/>
              </a:solidFill>
            </a:rPr>
            <a:t>Гестационный</a:t>
          </a:r>
          <a:endParaRPr lang="ru-RU" sz="2800" dirty="0">
            <a:solidFill>
              <a:schemeClr val="tx1"/>
            </a:solidFill>
          </a:endParaRPr>
        </a:p>
      </dgm:t>
    </dgm:pt>
    <dgm:pt modelId="{8829F7DC-94B4-435E-BF9B-C27C062493EF}" type="parTrans" cxnId="{46B85678-CA6C-421B-8B5E-F5D537E863CD}">
      <dgm:prSet/>
      <dgm:spPr/>
      <dgm:t>
        <a:bodyPr/>
        <a:lstStyle/>
        <a:p>
          <a:endParaRPr lang="ru-RU" sz="3200"/>
        </a:p>
      </dgm:t>
    </dgm:pt>
    <dgm:pt modelId="{9D4C5332-CC8B-4A0A-B6B8-9BA2754AA180}" type="sibTrans" cxnId="{46B85678-CA6C-421B-8B5E-F5D537E863CD}">
      <dgm:prSet/>
      <dgm:spPr/>
      <dgm:t>
        <a:bodyPr/>
        <a:lstStyle/>
        <a:p>
          <a:endParaRPr lang="ru-RU" sz="3200"/>
        </a:p>
      </dgm:t>
    </dgm:pt>
    <dgm:pt modelId="{2E8476A6-1A1B-4313-8240-714EBF242747}">
      <dgm:prSet phldrT="[Текст]" custT="1"/>
      <dgm:spPr/>
      <dgm:t>
        <a:bodyPr/>
        <a:lstStyle/>
        <a:p>
          <a:r>
            <a:rPr lang="ru-RU" sz="2800" b="0" i="0" dirty="0" smtClean="0"/>
            <a:t>Ускоренное </a:t>
          </a:r>
          <a:r>
            <a:rPr lang="ru-RU" sz="2800" b="0" i="0" u="sng" dirty="0" smtClean="0"/>
            <a:t>разрушение</a:t>
          </a:r>
          <a:r>
            <a:rPr lang="ru-RU" sz="2800" b="0" i="0" dirty="0" smtClean="0"/>
            <a:t> </a:t>
          </a:r>
          <a:r>
            <a:rPr lang="ru-RU" sz="2800" b="0" i="0" dirty="0" smtClean="0">
              <a:solidFill>
                <a:srgbClr val="0070C0"/>
              </a:solidFill>
            </a:rPr>
            <a:t>вазопрессина</a:t>
          </a:r>
          <a:endParaRPr lang="ru-RU" sz="2800" dirty="0">
            <a:solidFill>
              <a:srgbClr val="0070C0"/>
            </a:solidFill>
          </a:endParaRPr>
        </a:p>
      </dgm:t>
    </dgm:pt>
    <dgm:pt modelId="{19C820BF-F58C-40F4-ABC7-A6E5712751CC}" type="parTrans" cxnId="{31B03298-5C91-4EF9-80DB-BF1349430DD3}">
      <dgm:prSet/>
      <dgm:spPr/>
      <dgm:t>
        <a:bodyPr/>
        <a:lstStyle/>
        <a:p>
          <a:endParaRPr lang="ru-RU" sz="3200"/>
        </a:p>
      </dgm:t>
    </dgm:pt>
    <dgm:pt modelId="{0D5824DD-A946-4646-A341-7AF1393D7FBD}" type="sibTrans" cxnId="{31B03298-5C91-4EF9-80DB-BF1349430DD3}">
      <dgm:prSet/>
      <dgm:spPr/>
      <dgm:t>
        <a:bodyPr/>
        <a:lstStyle/>
        <a:p>
          <a:endParaRPr lang="ru-RU" sz="3200"/>
        </a:p>
      </dgm:t>
    </dgm:pt>
    <dgm:pt modelId="{DE560076-70E1-4F1F-8595-EE94EA95A5DC}" type="pres">
      <dgm:prSet presAssocID="{3D4D2104-03F3-4A41-9D38-117622340380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3BB1EBE-DA53-4568-BFC4-94DFA6C9AD08}" type="pres">
      <dgm:prSet presAssocID="{E494C12B-5D82-43EB-9781-9ECB9D6F8D56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D31E55-3A6C-40BD-8DB3-02FAC999A073}" type="pres">
      <dgm:prSet presAssocID="{E494C12B-5D82-43EB-9781-9ECB9D6F8D56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88937-F8DB-4D63-983A-89D144150DDF}" type="pres">
      <dgm:prSet presAssocID="{8DC33354-7FD0-435D-BC28-B3073EA8C7F6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4E51B-9D2F-4F29-83E0-741F6BCB3FDF}" type="pres">
      <dgm:prSet presAssocID="{8DC33354-7FD0-435D-BC28-B3073EA8C7F6}" presName="childText2" presStyleLbl="solidAlignAcc1" presStyleIdx="1" presStyleCnt="3" custLinFactNeighborX="-516" custLinFactNeighborY="-11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04A5A-E7B1-4ABF-864D-F1E021E8764F}" type="pres">
      <dgm:prSet presAssocID="{B6BC57A7-D288-4830-95B7-0E71881A8C03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43A8A-714F-410F-B80C-BB96D51F4D00}" type="pres">
      <dgm:prSet presAssocID="{B6BC57A7-D288-4830-95B7-0E71881A8C03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0F1155-3ABA-44EA-A442-987C2754F39B}" srcId="{E494C12B-5D82-43EB-9781-9ECB9D6F8D56}" destId="{7B108961-1D66-470A-AC04-98F6E0B3D3ED}" srcOrd="0" destOrd="0" parTransId="{E8B61B6F-AB82-487B-9107-7CCFEF2CD29D}" sibTransId="{7FAF6671-518F-4004-9571-7C6194B48165}"/>
    <dgm:cxn modelId="{62AD07F0-2ACF-4841-BAFD-AE1D4E473BD3}" type="presOf" srcId="{8DC33354-7FD0-435D-BC28-B3073EA8C7F6}" destId="{7F088937-F8DB-4D63-983A-89D144150DDF}" srcOrd="0" destOrd="0" presId="urn:microsoft.com/office/officeart/2009/3/layout/IncreasingArrowsProcess"/>
    <dgm:cxn modelId="{8E0921BB-19C9-483E-8402-B81751AF2CCB}" srcId="{3D4D2104-03F3-4A41-9D38-117622340380}" destId="{E494C12B-5D82-43EB-9781-9ECB9D6F8D56}" srcOrd="0" destOrd="0" parTransId="{9B233DBE-F288-482A-A438-6D24FB36A894}" sibTransId="{EACCB1D6-9EC3-4032-B5A0-38B5A57FBE22}"/>
    <dgm:cxn modelId="{8FC0AE84-E5B6-44DA-829A-F092D8F5CC6C}" type="presOf" srcId="{E494C12B-5D82-43EB-9781-9ECB9D6F8D56}" destId="{D3BB1EBE-DA53-4568-BFC4-94DFA6C9AD08}" srcOrd="0" destOrd="0" presId="urn:microsoft.com/office/officeart/2009/3/layout/IncreasingArrowsProcess"/>
    <dgm:cxn modelId="{456A6328-7980-40B1-8781-CE96EF93D689}" type="presOf" srcId="{3D4D2104-03F3-4A41-9D38-117622340380}" destId="{DE560076-70E1-4F1F-8595-EE94EA95A5DC}" srcOrd="0" destOrd="0" presId="urn:microsoft.com/office/officeart/2009/3/layout/IncreasingArrowsProcess"/>
    <dgm:cxn modelId="{B61F7EE0-39C5-421C-BFD0-1A9D327273F4}" srcId="{8DC33354-7FD0-435D-BC28-B3073EA8C7F6}" destId="{9D831F0F-24E2-4A61-9ACC-C40DCF1E14C2}" srcOrd="0" destOrd="0" parTransId="{51143988-B83D-4D7A-8BB0-4869063A538A}" sibTransId="{C21870A3-E247-41E8-BA22-989DFF234A81}"/>
    <dgm:cxn modelId="{7C021102-8491-493E-80EA-73E06B992E86}" type="presOf" srcId="{B6BC57A7-D288-4830-95B7-0E71881A8C03}" destId="{F4D04A5A-E7B1-4ABF-864D-F1E021E8764F}" srcOrd="0" destOrd="0" presId="urn:microsoft.com/office/officeart/2009/3/layout/IncreasingArrowsProcess"/>
    <dgm:cxn modelId="{D9563F21-5C52-423C-BD3F-D4431F231BE1}" type="presOf" srcId="{2E8476A6-1A1B-4313-8240-714EBF242747}" destId="{94543A8A-714F-410F-B80C-BB96D51F4D00}" srcOrd="0" destOrd="0" presId="urn:microsoft.com/office/officeart/2009/3/layout/IncreasingArrowsProcess"/>
    <dgm:cxn modelId="{31B03298-5C91-4EF9-80DB-BF1349430DD3}" srcId="{B6BC57A7-D288-4830-95B7-0E71881A8C03}" destId="{2E8476A6-1A1B-4313-8240-714EBF242747}" srcOrd="0" destOrd="0" parTransId="{19C820BF-F58C-40F4-ABC7-A6E5712751CC}" sibTransId="{0D5824DD-A946-4646-A341-7AF1393D7FBD}"/>
    <dgm:cxn modelId="{6E6CDCB7-E0A5-41E6-8594-67E1281B1448}" type="presOf" srcId="{9D831F0F-24E2-4A61-9ACC-C40DCF1E14C2}" destId="{AE14E51B-9D2F-4F29-83E0-741F6BCB3FDF}" srcOrd="0" destOrd="0" presId="urn:microsoft.com/office/officeart/2009/3/layout/IncreasingArrowsProcess"/>
    <dgm:cxn modelId="{EAB673F1-6BF4-4866-AAA8-32AE65A09F29}" type="presOf" srcId="{7B108961-1D66-470A-AC04-98F6E0B3D3ED}" destId="{36D31E55-3A6C-40BD-8DB3-02FAC999A073}" srcOrd="0" destOrd="0" presId="urn:microsoft.com/office/officeart/2009/3/layout/IncreasingArrowsProcess"/>
    <dgm:cxn modelId="{E22AC3D8-F452-4C7C-ACB4-C8DCCB40250D}" srcId="{3D4D2104-03F3-4A41-9D38-117622340380}" destId="{8DC33354-7FD0-435D-BC28-B3073EA8C7F6}" srcOrd="1" destOrd="0" parTransId="{75C8C0AD-DEE5-487E-9A66-AEB2131FE70C}" sibTransId="{E1FF3929-2B80-4059-BC5E-F061236DE7EF}"/>
    <dgm:cxn modelId="{46B85678-CA6C-421B-8B5E-F5D537E863CD}" srcId="{3D4D2104-03F3-4A41-9D38-117622340380}" destId="{B6BC57A7-D288-4830-95B7-0E71881A8C03}" srcOrd="2" destOrd="0" parTransId="{8829F7DC-94B4-435E-BF9B-C27C062493EF}" sibTransId="{9D4C5332-CC8B-4A0A-B6B8-9BA2754AA180}"/>
    <dgm:cxn modelId="{E8BC844D-C0A3-4212-9674-8D1845B7F616}" type="presParOf" srcId="{DE560076-70E1-4F1F-8595-EE94EA95A5DC}" destId="{D3BB1EBE-DA53-4568-BFC4-94DFA6C9AD08}" srcOrd="0" destOrd="0" presId="urn:microsoft.com/office/officeart/2009/3/layout/IncreasingArrowsProcess"/>
    <dgm:cxn modelId="{D9603939-E8EF-4C24-B21E-01A34A80E770}" type="presParOf" srcId="{DE560076-70E1-4F1F-8595-EE94EA95A5DC}" destId="{36D31E55-3A6C-40BD-8DB3-02FAC999A073}" srcOrd="1" destOrd="0" presId="urn:microsoft.com/office/officeart/2009/3/layout/IncreasingArrowsProcess"/>
    <dgm:cxn modelId="{B28F1046-9116-4331-89BC-F544284E90FC}" type="presParOf" srcId="{DE560076-70E1-4F1F-8595-EE94EA95A5DC}" destId="{7F088937-F8DB-4D63-983A-89D144150DDF}" srcOrd="2" destOrd="0" presId="urn:microsoft.com/office/officeart/2009/3/layout/IncreasingArrowsProcess"/>
    <dgm:cxn modelId="{FC4F3E14-92FC-422E-8E10-F60B35DA3A67}" type="presParOf" srcId="{DE560076-70E1-4F1F-8595-EE94EA95A5DC}" destId="{AE14E51B-9D2F-4F29-83E0-741F6BCB3FDF}" srcOrd="3" destOrd="0" presId="urn:microsoft.com/office/officeart/2009/3/layout/IncreasingArrowsProcess"/>
    <dgm:cxn modelId="{A0E67FDE-12A0-4B58-84FB-95AADB16725F}" type="presParOf" srcId="{DE560076-70E1-4F1F-8595-EE94EA95A5DC}" destId="{F4D04A5A-E7B1-4ABF-864D-F1E021E8764F}" srcOrd="4" destOrd="0" presId="urn:microsoft.com/office/officeart/2009/3/layout/IncreasingArrowsProcess"/>
    <dgm:cxn modelId="{0187ABFC-675D-4FA7-A80C-EED4F5D1D5BA}" type="presParOf" srcId="{DE560076-70E1-4F1F-8595-EE94EA95A5DC}" destId="{94543A8A-714F-410F-B80C-BB96D51F4D00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5CC811-6B31-4B8A-9497-CE2EB9B1E43D}" type="doc">
      <dgm:prSet loTypeId="urn:microsoft.com/office/officeart/2009/3/layout/RandomtoResult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06194B4-6DDC-4A11-BF95-6AAC93C26626}">
      <dgm:prSet phldrT="[Текст]"/>
      <dgm:spPr/>
      <dgm:t>
        <a:bodyPr/>
        <a:lstStyle/>
        <a:p>
          <a:r>
            <a:rPr lang="ru-RU" dirty="0" smtClean="0"/>
            <a:t>  </a:t>
          </a:r>
          <a:r>
            <a:rPr lang="ru-RU" b="1" dirty="0" smtClean="0"/>
            <a:t>ОЦК</a:t>
          </a:r>
          <a:endParaRPr lang="ru-RU" b="1" dirty="0"/>
        </a:p>
      </dgm:t>
    </dgm:pt>
    <dgm:pt modelId="{5FA3C265-728E-4D1B-AB71-BC8A8489A49E}" type="parTrans" cxnId="{B38565B7-C609-468D-A477-7AA60AF067AB}">
      <dgm:prSet/>
      <dgm:spPr/>
      <dgm:t>
        <a:bodyPr/>
        <a:lstStyle/>
        <a:p>
          <a:endParaRPr lang="ru-RU"/>
        </a:p>
      </dgm:t>
    </dgm:pt>
    <dgm:pt modelId="{3CBE855D-D9A4-4FDF-B276-A972A5EE7F99}" type="sibTrans" cxnId="{B38565B7-C609-468D-A477-7AA60AF067AB}">
      <dgm:prSet/>
      <dgm:spPr/>
      <dgm:t>
        <a:bodyPr/>
        <a:lstStyle/>
        <a:p>
          <a:endParaRPr lang="ru-RU"/>
        </a:p>
      </dgm:t>
    </dgm:pt>
    <dgm:pt modelId="{B07C5868-07FC-4F8C-950D-F86F7A75D09A}">
      <dgm:prSet phldrT="[Текст]" custT="1"/>
      <dgm:spPr/>
      <dgm:t>
        <a:bodyPr/>
        <a:lstStyle/>
        <a:p>
          <a:r>
            <a:rPr lang="ru-RU" sz="2000" b="1" dirty="0" err="1" smtClean="0"/>
            <a:t>Конц.раств.вещ</a:t>
          </a:r>
          <a:r>
            <a:rPr lang="ru-RU" sz="2000" b="1" dirty="0" smtClean="0"/>
            <a:t>.</a:t>
          </a:r>
        </a:p>
        <a:p>
          <a:r>
            <a:rPr lang="ru-RU" sz="2000" b="1" dirty="0" smtClean="0"/>
            <a:t>(</a:t>
          </a:r>
          <a:r>
            <a:rPr lang="en-US" sz="2000" b="1" dirty="0" smtClean="0"/>
            <a:t>Na)</a:t>
          </a:r>
          <a:endParaRPr lang="ru-RU" sz="2000" b="1" dirty="0"/>
        </a:p>
      </dgm:t>
    </dgm:pt>
    <dgm:pt modelId="{148FED49-612F-4BD0-823A-3C72731B663B}" type="parTrans" cxnId="{42AE1370-40D4-43E9-9F8B-2D31A7D7F29D}">
      <dgm:prSet/>
      <dgm:spPr/>
      <dgm:t>
        <a:bodyPr/>
        <a:lstStyle/>
        <a:p>
          <a:endParaRPr lang="ru-RU"/>
        </a:p>
      </dgm:t>
    </dgm:pt>
    <dgm:pt modelId="{35DB8648-9ACA-430B-B57E-444C959588BA}" type="sibTrans" cxnId="{42AE1370-40D4-43E9-9F8B-2D31A7D7F29D}">
      <dgm:prSet/>
      <dgm:spPr/>
      <dgm:t>
        <a:bodyPr/>
        <a:lstStyle/>
        <a:p>
          <a:endParaRPr lang="ru-RU"/>
        </a:p>
      </dgm:t>
    </dgm:pt>
    <dgm:pt modelId="{EFEA766A-43E4-4F1C-8BAE-F3708D30B9E1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000" dirty="0" err="1" smtClean="0">
              <a:solidFill>
                <a:schemeClr val="tx1"/>
              </a:solidFill>
            </a:rPr>
            <a:t>Осмот.концент</a:t>
          </a:r>
          <a:r>
            <a:rPr lang="ru-RU" sz="2000" dirty="0" smtClean="0">
              <a:solidFill>
                <a:schemeClr val="tx1"/>
              </a:solidFill>
            </a:rPr>
            <a:t>.</a:t>
          </a:r>
          <a:endParaRPr lang="ru-RU" sz="2000" dirty="0">
            <a:solidFill>
              <a:schemeClr val="tx1"/>
            </a:solidFill>
          </a:endParaRPr>
        </a:p>
      </dgm:t>
    </dgm:pt>
    <dgm:pt modelId="{ADB1B944-9EF6-4977-A62C-C5E8A8B37A96}" type="parTrans" cxnId="{36E4A53F-5015-46C2-889E-F961E9AFD009}">
      <dgm:prSet/>
      <dgm:spPr/>
      <dgm:t>
        <a:bodyPr/>
        <a:lstStyle/>
        <a:p>
          <a:endParaRPr lang="ru-RU"/>
        </a:p>
      </dgm:t>
    </dgm:pt>
    <dgm:pt modelId="{CE093DB7-F719-44EF-B4A7-84B1CE126838}" type="sibTrans" cxnId="{36E4A53F-5015-46C2-889E-F961E9AFD009}">
      <dgm:prSet/>
      <dgm:spPr/>
      <dgm:t>
        <a:bodyPr/>
        <a:lstStyle/>
        <a:p>
          <a:endParaRPr lang="ru-RU"/>
        </a:p>
      </dgm:t>
    </dgm:pt>
    <dgm:pt modelId="{4BDC1D50-9FDD-46A2-9663-C2077889EE70}" type="pres">
      <dgm:prSet presAssocID="{B05CC811-6B31-4B8A-9497-CE2EB9B1E43D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9F08019-D58D-4C91-8A59-88005C76F420}" type="pres">
      <dgm:prSet presAssocID="{A06194B4-6DDC-4A11-BF95-6AAC93C26626}" presName="chaos" presStyleCnt="0"/>
      <dgm:spPr/>
    </dgm:pt>
    <dgm:pt modelId="{E811B86E-39F0-4D61-9C7C-956CB15C18B2}" type="pres">
      <dgm:prSet presAssocID="{A06194B4-6DDC-4A11-BF95-6AAC93C26626}" presName="parTx1" presStyleLbl="revTx" presStyleIdx="0" presStyleCnt="2"/>
      <dgm:spPr/>
      <dgm:t>
        <a:bodyPr/>
        <a:lstStyle/>
        <a:p>
          <a:endParaRPr lang="ru-RU"/>
        </a:p>
      </dgm:t>
    </dgm:pt>
    <dgm:pt modelId="{84EBC34A-FACE-492A-86BE-41681FC798D5}" type="pres">
      <dgm:prSet presAssocID="{A06194B4-6DDC-4A11-BF95-6AAC93C26626}" presName="c1" presStyleLbl="node1" presStyleIdx="0" presStyleCnt="19"/>
      <dgm:spPr/>
    </dgm:pt>
    <dgm:pt modelId="{D0C14FB5-D4FD-441D-BAE9-CCF29558D56E}" type="pres">
      <dgm:prSet presAssocID="{A06194B4-6DDC-4A11-BF95-6AAC93C26626}" presName="c2" presStyleLbl="node1" presStyleIdx="1" presStyleCnt="19"/>
      <dgm:spPr/>
    </dgm:pt>
    <dgm:pt modelId="{6F577D41-6834-424B-866B-895456AA0D99}" type="pres">
      <dgm:prSet presAssocID="{A06194B4-6DDC-4A11-BF95-6AAC93C26626}" presName="c3" presStyleLbl="node1" presStyleIdx="2" presStyleCnt="19"/>
      <dgm:spPr/>
    </dgm:pt>
    <dgm:pt modelId="{B153DC40-896A-4E9E-9E1B-88283694D2A0}" type="pres">
      <dgm:prSet presAssocID="{A06194B4-6DDC-4A11-BF95-6AAC93C26626}" presName="c4" presStyleLbl="node1" presStyleIdx="3" presStyleCnt="19"/>
      <dgm:spPr/>
    </dgm:pt>
    <dgm:pt modelId="{F27524C4-1886-42B1-9C47-E5118D7FE992}" type="pres">
      <dgm:prSet presAssocID="{A06194B4-6DDC-4A11-BF95-6AAC93C26626}" presName="c5" presStyleLbl="node1" presStyleIdx="4" presStyleCnt="19"/>
      <dgm:spPr/>
    </dgm:pt>
    <dgm:pt modelId="{6683639D-29CC-49C6-9E0F-E95E552B454F}" type="pres">
      <dgm:prSet presAssocID="{A06194B4-6DDC-4A11-BF95-6AAC93C26626}" presName="c6" presStyleLbl="node1" presStyleIdx="5" presStyleCnt="19"/>
      <dgm:spPr/>
    </dgm:pt>
    <dgm:pt modelId="{C1C06252-685A-446D-ACB6-23DDED8CAE26}" type="pres">
      <dgm:prSet presAssocID="{A06194B4-6DDC-4A11-BF95-6AAC93C26626}" presName="c7" presStyleLbl="node1" presStyleIdx="6" presStyleCnt="19"/>
      <dgm:spPr/>
    </dgm:pt>
    <dgm:pt modelId="{2D5A2F3F-4852-4BF7-BEE1-98173C796F6A}" type="pres">
      <dgm:prSet presAssocID="{A06194B4-6DDC-4A11-BF95-6AAC93C26626}" presName="c8" presStyleLbl="node1" presStyleIdx="7" presStyleCnt="19"/>
      <dgm:spPr/>
    </dgm:pt>
    <dgm:pt modelId="{4C993B39-D4BC-4E3D-80EF-43CD903BA4CC}" type="pres">
      <dgm:prSet presAssocID="{A06194B4-6DDC-4A11-BF95-6AAC93C26626}" presName="c9" presStyleLbl="node1" presStyleIdx="8" presStyleCnt="19"/>
      <dgm:spPr/>
    </dgm:pt>
    <dgm:pt modelId="{2AC20AD3-B469-4F7B-A3CD-9C7ABFE118D8}" type="pres">
      <dgm:prSet presAssocID="{A06194B4-6DDC-4A11-BF95-6AAC93C26626}" presName="c10" presStyleLbl="node1" presStyleIdx="9" presStyleCnt="19"/>
      <dgm:spPr/>
    </dgm:pt>
    <dgm:pt modelId="{C038BEB5-F1AD-4267-A6F1-558D062E18E7}" type="pres">
      <dgm:prSet presAssocID="{A06194B4-6DDC-4A11-BF95-6AAC93C26626}" presName="c11" presStyleLbl="node1" presStyleIdx="10" presStyleCnt="19"/>
      <dgm:spPr/>
    </dgm:pt>
    <dgm:pt modelId="{D66F1938-9730-4865-BD3A-2BA7F06A766D}" type="pres">
      <dgm:prSet presAssocID="{A06194B4-6DDC-4A11-BF95-6AAC93C26626}" presName="c12" presStyleLbl="node1" presStyleIdx="11" presStyleCnt="19"/>
      <dgm:spPr/>
    </dgm:pt>
    <dgm:pt modelId="{FC2CD050-8E91-4640-B470-84A3A5993CAE}" type="pres">
      <dgm:prSet presAssocID="{A06194B4-6DDC-4A11-BF95-6AAC93C26626}" presName="c13" presStyleLbl="node1" presStyleIdx="12" presStyleCnt="19"/>
      <dgm:spPr/>
    </dgm:pt>
    <dgm:pt modelId="{F836E4D0-6E0B-48FE-8AF5-BF4C06765DF5}" type="pres">
      <dgm:prSet presAssocID="{A06194B4-6DDC-4A11-BF95-6AAC93C26626}" presName="c14" presStyleLbl="node1" presStyleIdx="13" presStyleCnt="19"/>
      <dgm:spPr/>
    </dgm:pt>
    <dgm:pt modelId="{5CC9A277-AFE6-4E81-B7C4-02D43B5A3E3F}" type="pres">
      <dgm:prSet presAssocID="{A06194B4-6DDC-4A11-BF95-6AAC93C26626}" presName="c15" presStyleLbl="node1" presStyleIdx="14" presStyleCnt="19"/>
      <dgm:spPr/>
    </dgm:pt>
    <dgm:pt modelId="{F39F4136-6B63-439B-A9B4-A3CBB8A6E416}" type="pres">
      <dgm:prSet presAssocID="{A06194B4-6DDC-4A11-BF95-6AAC93C26626}" presName="c16" presStyleLbl="node1" presStyleIdx="15" presStyleCnt="19"/>
      <dgm:spPr/>
    </dgm:pt>
    <dgm:pt modelId="{3DA56FBA-85BA-4090-99C2-BD66B3F34BC1}" type="pres">
      <dgm:prSet presAssocID="{A06194B4-6DDC-4A11-BF95-6AAC93C26626}" presName="c17" presStyleLbl="node1" presStyleIdx="16" presStyleCnt="19"/>
      <dgm:spPr/>
    </dgm:pt>
    <dgm:pt modelId="{4441ABB6-278B-4F76-847D-455E86254CA1}" type="pres">
      <dgm:prSet presAssocID="{A06194B4-6DDC-4A11-BF95-6AAC93C26626}" presName="c18" presStyleLbl="node1" presStyleIdx="17" presStyleCnt="19"/>
      <dgm:spPr/>
    </dgm:pt>
    <dgm:pt modelId="{28E3FB08-156E-4579-9D6A-C708003C8D53}" type="pres">
      <dgm:prSet presAssocID="{3CBE855D-D9A4-4FDF-B276-A972A5EE7F99}" presName="chevronComposite1" presStyleCnt="0"/>
      <dgm:spPr/>
    </dgm:pt>
    <dgm:pt modelId="{8BE7969A-8DDE-4F02-9DB4-44FAB657588D}" type="pres">
      <dgm:prSet presAssocID="{3CBE855D-D9A4-4FDF-B276-A972A5EE7F99}" presName="chevron1" presStyleLbl="sibTrans2D1" presStyleIdx="0" presStyleCnt="2"/>
      <dgm:spPr/>
    </dgm:pt>
    <dgm:pt modelId="{8938C2C2-DC7E-4222-B947-CC337151C135}" type="pres">
      <dgm:prSet presAssocID="{3CBE855D-D9A4-4FDF-B276-A972A5EE7F99}" presName="spChevron1" presStyleCnt="0"/>
      <dgm:spPr/>
    </dgm:pt>
    <dgm:pt modelId="{A2626441-A789-4E5B-903A-0F1DBD776C63}" type="pres">
      <dgm:prSet presAssocID="{B07C5868-07FC-4F8C-950D-F86F7A75D09A}" presName="middle" presStyleCnt="0"/>
      <dgm:spPr/>
    </dgm:pt>
    <dgm:pt modelId="{1B6CC545-7EBC-4189-B0C8-5819DEB4D18A}" type="pres">
      <dgm:prSet presAssocID="{B07C5868-07FC-4F8C-950D-F86F7A75D09A}" presName="parTxMid" presStyleLbl="revTx" presStyleIdx="1" presStyleCnt="2"/>
      <dgm:spPr/>
      <dgm:t>
        <a:bodyPr/>
        <a:lstStyle/>
        <a:p>
          <a:endParaRPr lang="ru-RU"/>
        </a:p>
      </dgm:t>
    </dgm:pt>
    <dgm:pt modelId="{C9AA9404-40F1-41D6-B08D-46BD3FBC3BD1}" type="pres">
      <dgm:prSet presAssocID="{B07C5868-07FC-4F8C-950D-F86F7A75D09A}" presName="spMid" presStyleCnt="0"/>
      <dgm:spPr/>
    </dgm:pt>
    <dgm:pt modelId="{6AF318EE-CA24-42A4-B0FF-877F7755ECCA}" type="pres">
      <dgm:prSet presAssocID="{35DB8648-9ACA-430B-B57E-444C959588BA}" presName="chevronComposite1" presStyleCnt="0"/>
      <dgm:spPr/>
    </dgm:pt>
    <dgm:pt modelId="{98A6B479-9090-4D00-9327-1C9A56B55BCF}" type="pres">
      <dgm:prSet presAssocID="{35DB8648-9ACA-430B-B57E-444C959588BA}" presName="chevron1" presStyleLbl="sibTrans2D1" presStyleIdx="1" presStyleCnt="2"/>
      <dgm:spPr/>
    </dgm:pt>
    <dgm:pt modelId="{4F8F9D66-397D-43ED-BD58-FFFE3E875EAC}" type="pres">
      <dgm:prSet presAssocID="{35DB8648-9ACA-430B-B57E-444C959588BA}" presName="spChevron1" presStyleCnt="0"/>
      <dgm:spPr/>
    </dgm:pt>
    <dgm:pt modelId="{436D0896-BDC4-41C6-9530-82ED19B43711}" type="pres">
      <dgm:prSet presAssocID="{EFEA766A-43E4-4F1C-8BAE-F3708D30B9E1}" presName="last" presStyleCnt="0"/>
      <dgm:spPr/>
    </dgm:pt>
    <dgm:pt modelId="{51675A50-968A-4350-BC24-E3068C239E1F}" type="pres">
      <dgm:prSet presAssocID="{EFEA766A-43E4-4F1C-8BAE-F3708D30B9E1}" presName="circleTx" presStyleLbl="node1" presStyleIdx="18" presStyleCnt="19"/>
      <dgm:spPr/>
      <dgm:t>
        <a:bodyPr/>
        <a:lstStyle/>
        <a:p>
          <a:endParaRPr lang="ru-RU"/>
        </a:p>
      </dgm:t>
    </dgm:pt>
    <dgm:pt modelId="{B4DF220F-0592-453E-AFD7-73ADF69A3F17}" type="pres">
      <dgm:prSet presAssocID="{EFEA766A-43E4-4F1C-8BAE-F3708D30B9E1}" presName="spN" presStyleCnt="0"/>
      <dgm:spPr/>
    </dgm:pt>
  </dgm:ptLst>
  <dgm:cxnLst>
    <dgm:cxn modelId="{F967B50B-7E99-413E-9294-6BEB4074870C}" type="presOf" srcId="{B05CC811-6B31-4B8A-9497-CE2EB9B1E43D}" destId="{4BDC1D50-9FDD-46A2-9663-C2077889EE70}" srcOrd="0" destOrd="0" presId="urn:microsoft.com/office/officeart/2009/3/layout/RandomtoResultProcess"/>
    <dgm:cxn modelId="{A97A23B6-9C8A-4D2A-A9C0-E908A6FDC36A}" type="presOf" srcId="{EFEA766A-43E4-4F1C-8BAE-F3708D30B9E1}" destId="{51675A50-968A-4350-BC24-E3068C239E1F}" srcOrd="0" destOrd="0" presId="urn:microsoft.com/office/officeart/2009/3/layout/RandomtoResultProcess"/>
    <dgm:cxn modelId="{42AE1370-40D4-43E9-9F8B-2D31A7D7F29D}" srcId="{B05CC811-6B31-4B8A-9497-CE2EB9B1E43D}" destId="{B07C5868-07FC-4F8C-950D-F86F7A75D09A}" srcOrd="1" destOrd="0" parTransId="{148FED49-612F-4BD0-823A-3C72731B663B}" sibTransId="{35DB8648-9ACA-430B-B57E-444C959588BA}"/>
    <dgm:cxn modelId="{B38565B7-C609-468D-A477-7AA60AF067AB}" srcId="{B05CC811-6B31-4B8A-9497-CE2EB9B1E43D}" destId="{A06194B4-6DDC-4A11-BF95-6AAC93C26626}" srcOrd="0" destOrd="0" parTransId="{5FA3C265-728E-4D1B-AB71-BC8A8489A49E}" sibTransId="{3CBE855D-D9A4-4FDF-B276-A972A5EE7F99}"/>
    <dgm:cxn modelId="{36E4A53F-5015-46C2-889E-F961E9AFD009}" srcId="{B05CC811-6B31-4B8A-9497-CE2EB9B1E43D}" destId="{EFEA766A-43E4-4F1C-8BAE-F3708D30B9E1}" srcOrd="2" destOrd="0" parTransId="{ADB1B944-9EF6-4977-A62C-C5E8A8B37A96}" sibTransId="{CE093DB7-F719-44EF-B4A7-84B1CE126838}"/>
    <dgm:cxn modelId="{69B18987-CDFF-40D3-8715-41C7F150C564}" type="presOf" srcId="{A06194B4-6DDC-4A11-BF95-6AAC93C26626}" destId="{E811B86E-39F0-4D61-9C7C-956CB15C18B2}" srcOrd="0" destOrd="0" presId="urn:microsoft.com/office/officeart/2009/3/layout/RandomtoResultProcess"/>
    <dgm:cxn modelId="{55FFF228-04B3-4B72-975C-89ADA29950CE}" type="presOf" srcId="{B07C5868-07FC-4F8C-950D-F86F7A75D09A}" destId="{1B6CC545-7EBC-4189-B0C8-5819DEB4D18A}" srcOrd="0" destOrd="0" presId="urn:microsoft.com/office/officeart/2009/3/layout/RandomtoResultProcess"/>
    <dgm:cxn modelId="{5E98868E-B623-484E-A8E3-734CF1240DDF}" type="presParOf" srcId="{4BDC1D50-9FDD-46A2-9663-C2077889EE70}" destId="{19F08019-D58D-4C91-8A59-88005C76F420}" srcOrd="0" destOrd="0" presId="urn:microsoft.com/office/officeart/2009/3/layout/RandomtoResultProcess"/>
    <dgm:cxn modelId="{DFB203FF-06EB-4191-B87D-B0884AB266B9}" type="presParOf" srcId="{19F08019-D58D-4C91-8A59-88005C76F420}" destId="{E811B86E-39F0-4D61-9C7C-956CB15C18B2}" srcOrd="0" destOrd="0" presId="urn:microsoft.com/office/officeart/2009/3/layout/RandomtoResultProcess"/>
    <dgm:cxn modelId="{8E520DFD-197C-4BEE-994A-B992ADBA055A}" type="presParOf" srcId="{19F08019-D58D-4C91-8A59-88005C76F420}" destId="{84EBC34A-FACE-492A-86BE-41681FC798D5}" srcOrd="1" destOrd="0" presId="urn:microsoft.com/office/officeart/2009/3/layout/RandomtoResultProcess"/>
    <dgm:cxn modelId="{2BBFEF6C-1EAE-4BCD-BDD3-24501B0F50AD}" type="presParOf" srcId="{19F08019-D58D-4C91-8A59-88005C76F420}" destId="{D0C14FB5-D4FD-441D-BAE9-CCF29558D56E}" srcOrd="2" destOrd="0" presId="urn:microsoft.com/office/officeart/2009/3/layout/RandomtoResultProcess"/>
    <dgm:cxn modelId="{B283072E-87A8-4AE0-835C-88D4EE92720F}" type="presParOf" srcId="{19F08019-D58D-4C91-8A59-88005C76F420}" destId="{6F577D41-6834-424B-866B-895456AA0D99}" srcOrd="3" destOrd="0" presId="urn:microsoft.com/office/officeart/2009/3/layout/RandomtoResultProcess"/>
    <dgm:cxn modelId="{41787287-417A-4AD0-BA38-FB90131677AD}" type="presParOf" srcId="{19F08019-D58D-4C91-8A59-88005C76F420}" destId="{B153DC40-896A-4E9E-9E1B-88283694D2A0}" srcOrd="4" destOrd="0" presId="urn:microsoft.com/office/officeart/2009/3/layout/RandomtoResultProcess"/>
    <dgm:cxn modelId="{863906FB-4589-4FC6-94C0-FD6A93CB7CE8}" type="presParOf" srcId="{19F08019-D58D-4C91-8A59-88005C76F420}" destId="{F27524C4-1886-42B1-9C47-E5118D7FE992}" srcOrd="5" destOrd="0" presId="urn:microsoft.com/office/officeart/2009/3/layout/RandomtoResultProcess"/>
    <dgm:cxn modelId="{852FC7DC-E3E1-4BD4-9529-A48562C7412C}" type="presParOf" srcId="{19F08019-D58D-4C91-8A59-88005C76F420}" destId="{6683639D-29CC-49C6-9E0F-E95E552B454F}" srcOrd="6" destOrd="0" presId="urn:microsoft.com/office/officeart/2009/3/layout/RandomtoResultProcess"/>
    <dgm:cxn modelId="{83DFCDD0-C191-4DBE-A125-621B057EB352}" type="presParOf" srcId="{19F08019-D58D-4C91-8A59-88005C76F420}" destId="{C1C06252-685A-446D-ACB6-23DDED8CAE26}" srcOrd="7" destOrd="0" presId="urn:microsoft.com/office/officeart/2009/3/layout/RandomtoResultProcess"/>
    <dgm:cxn modelId="{7DA064DE-8682-4E33-8DCF-1F8BFEFBD55B}" type="presParOf" srcId="{19F08019-D58D-4C91-8A59-88005C76F420}" destId="{2D5A2F3F-4852-4BF7-BEE1-98173C796F6A}" srcOrd="8" destOrd="0" presId="urn:microsoft.com/office/officeart/2009/3/layout/RandomtoResultProcess"/>
    <dgm:cxn modelId="{1D28DB12-6640-4F12-B1C2-A18EBDBADD62}" type="presParOf" srcId="{19F08019-D58D-4C91-8A59-88005C76F420}" destId="{4C993B39-D4BC-4E3D-80EF-43CD903BA4CC}" srcOrd="9" destOrd="0" presId="urn:microsoft.com/office/officeart/2009/3/layout/RandomtoResultProcess"/>
    <dgm:cxn modelId="{2B041F43-485E-486C-830A-1A90EA04B9F4}" type="presParOf" srcId="{19F08019-D58D-4C91-8A59-88005C76F420}" destId="{2AC20AD3-B469-4F7B-A3CD-9C7ABFE118D8}" srcOrd="10" destOrd="0" presId="urn:microsoft.com/office/officeart/2009/3/layout/RandomtoResultProcess"/>
    <dgm:cxn modelId="{EA44395D-6FE5-4774-8909-5DCB8C01E85C}" type="presParOf" srcId="{19F08019-D58D-4C91-8A59-88005C76F420}" destId="{C038BEB5-F1AD-4267-A6F1-558D062E18E7}" srcOrd="11" destOrd="0" presId="urn:microsoft.com/office/officeart/2009/3/layout/RandomtoResultProcess"/>
    <dgm:cxn modelId="{9CE348A6-CDA7-408C-84D8-B00D79A46572}" type="presParOf" srcId="{19F08019-D58D-4C91-8A59-88005C76F420}" destId="{D66F1938-9730-4865-BD3A-2BA7F06A766D}" srcOrd="12" destOrd="0" presId="urn:microsoft.com/office/officeart/2009/3/layout/RandomtoResultProcess"/>
    <dgm:cxn modelId="{0E334417-B4DD-4666-AD92-3C22BD12ACA6}" type="presParOf" srcId="{19F08019-D58D-4C91-8A59-88005C76F420}" destId="{FC2CD050-8E91-4640-B470-84A3A5993CAE}" srcOrd="13" destOrd="0" presId="urn:microsoft.com/office/officeart/2009/3/layout/RandomtoResultProcess"/>
    <dgm:cxn modelId="{A075E027-7A6B-48AF-BFEF-A787DA348186}" type="presParOf" srcId="{19F08019-D58D-4C91-8A59-88005C76F420}" destId="{F836E4D0-6E0B-48FE-8AF5-BF4C06765DF5}" srcOrd="14" destOrd="0" presId="urn:microsoft.com/office/officeart/2009/3/layout/RandomtoResultProcess"/>
    <dgm:cxn modelId="{8540A1A1-BB41-42BA-8139-56F85B5C3C94}" type="presParOf" srcId="{19F08019-D58D-4C91-8A59-88005C76F420}" destId="{5CC9A277-AFE6-4E81-B7C4-02D43B5A3E3F}" srcOrd="15" destOrd="0" presId="urn:microsoft.com/office/officeart/2009/3/layout/RandomtoResultProcess"/>
    <dgm:cxn modelId="{ED00DB24-004C-4C96-B3EC-E8EDDF50BC3F}" type="presParOf" srcId="{19F08019-D58D-4C91-8A59-88005C76F420}" destId="{F39F4136-6B63-439B-A9B4-A3CBB8A6E416}" srcOrd="16" destOrd="0" presId="urn:microsoft.com/office/officeart/2009/3/layout/RandomtoResultProcess"/>
    <dgm:cxn modelId="{145C3CC1-0190-4CCF-AD29-18A8996E60FB}" type="presParOf" srcId="{19F08019-D58D-4C91-8A59-88005C76F420}" destId="{3DA56FBA-85BA-4090-99C2-BD66B3F34BC1}" srcOrd="17" destOrd="0" presId="urn:microsoft.com/office/officeart/2009/3/layout/RandomtoResultProcess"/>
    <dgm:cxn modelId="{BAE49DC5-0AA1-4600-B6F0-0EB90BA8C213}" type="presParOf" srcId="{19F08019-D58D-4C91-8A59-88005C76F420}" destId="{4441ABB6-278B-4F76-847D-455E86254CA1}" srcOrd="18" destOrd="0" presId="urn:microsoft.com/office/officeart/2009/3/layout/RandomtoResultProcess"/>
    <dgm:cxn modelId="{AFDF3D4C-D885-4B30-9F1A-534F0120DAAD}" type="presParOf" srcId="{4BDC1D50-9FDD-46A2-9663-C2077889EE70}" destId="{28E3FB08-156E-4579-9D6A-C708003C8D53}" srcOrd="1" destOrd="0" presId="urn:microsoft.com/office/officeart/2009/3/layout/RandomtoResultProcess"/>
    <dgm:cxn modelId="{4AC1E9ED-84E9-40DE-AA1C-CF74D69C2C63}" type="presParOf" srcId="{28E3FB08-156E-4579-9D6A-C708003C8D53}" destId="{8BE7969A-8DDE-4F02-9DB4-44FAB657588D}" srcOrd="0" destOrd="0" presId="urn:microsoft.com/office/officeart/2009/3/layout/RandomtoResultProcess"/>
    <dgm:cxn modelId="{93B4C5F8-30AB-4EB2-90EA-412D95BD61BC}" type="presParOf" srcId="{28E3FB08-156E-4579-9D6A-C708003C8D53}" destId="{8938C2C2-DC7E-4222-B947-CC337151C135}" srcOrd="1" destOrd="0" presId="urn:microsoft.com/office/officeart/2009/3/layout/RandomtoResultProcess"/>
    <dgm:cxn modelId="{06FBF992-2E4F-4805-9C75-EC8A1E287B8C}" type="presParOf" srcId="{4BDC1D50-9FDD-46A2-9663-C2077889EE70}" destId="{A2626441-A789-4E5B-903A-0F1DBD776C63}" srcOrd="2" destOrd="0" presId="urn:microsoft.com/office/officeart/2009/3/layout/RandomtoResultProcess"/>
    <dgm:cxn modelId="{C0D379E1-81B4-4A21-B0DE-13D4F9DEC79E}" type="presParOf" srcId="{A2626441-A789-4E5B-903A-0F1DBD776C63}" destId="{1B6CC545-7EBC-4189-B0C8-5819DEB4D18A}" srcOrd="0" destOrd="0" presId="urn:microsoft.com/office/officeart/2009/3/layout/RandomtoResultProcess"/>
    <dgm:cxn modelId="{241C260E-DE13-4CE4-86A3-E132006AA513}" type="presParOf" srcId="{A2626441-A789-4E5B-903A-0F1DBD776C63}" destId="{C9AA9404-40F1-41D6-B08D-46BD3FBC3BD1}" srcOrd="1" destOrd="0" presId="urn:microsoft.com/office/officeart/2009/3/layout/RandomtoResultProcess"/>
    <dgm:cxn modelId="{0F1434BF-BAAA-460F-AD21-6A0DE8474D6D}" type="presParOf" srcId="{4BDC1D50-9FDD-46A2-9663-C2077889EE70}" destId="{6AF318EE-CA24-42A4-B0FF-877F7755ECCA}" srcOrd="3" destOrd="0" presId="urn:microsoft.com/office/officeart/2009/3/layout/RandomtoResultProcess"/>
    <dgm:cxn modelId="{356239B6-711F-4406-ADC8-A2304C4B3B01}" type="presParOf" srcId="{6AF318EE-CA24-42A4-B0FF-877F7755ECCA}" destId="{98A6B479-9090-4D00-9327-1C9A56B55BCF}" srcOrd="0" destOrd="0" presId="urn:microsoft.com/office/officeart/2009/3/layout/RandomtoResultProcess"/>
    <dgm:cxn modelId="{070CC0A3-568C-477B-B6DD-A39C928DF0F8}" type="presParOf" srcId="{6AF318EE-CA24-42A4-B0FF-877F7755ECCA}" destId="{4F8F9D66-397D-43ED-BD58-FFFE3E875EAC}" srcOrd="1" destOrd="0" presId="urn:microsoft.com/office/officeart/2009/3/layout/RandomtoResultProcess"/>
    <dgm:cxn modelId="{84D6291D-88FA-4FCF-AA9A-C273F637F190}" type="presParOf" srcId="{4BDC1D50-9FDD-46A2-9663-C2077889EE70}" destId="{436D0896-BDC4-41C6-9530-82ED19B43711}" srcOrd="4" destOrd="0" presId="urn:microsoft.com/office/officeart/2009/3/layout/RandomtoResultProcess"/>
    <dgm:cxn modelId="{05A46E94-ED90-4D35-85DE-0D719936C8DD}" type="presParOf" srcId="{436D0896-BDC4-41C6-9530-82ED19B43711}" destId="{51675A50-968A-4350-BC24-E3068C239E1F}" srcOrd="0" destOrd="0" presId="urn:microsoft.com/office/officeart/2009/3/layout/RandomtoResultProcess"/>
    <dgm:cxn modelId="{87350F78-347C-4EA9-B4F6-60D38FCFBA96}" type="presParOf" srcId="{436D0896-BDC4-41C6-9530-82ED19B43711}" destId="{B4DF220F-0592-453E-AFD7-73ADF69A3F17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7744E9-7BFB-4629-A8D7-F3933EB4A87C}" type="doc">
      <dgm:prSet loTypeId="urn:microsoft.com/office/officeart/2005/8/layout/process5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92901F9-DC32-46E5-B95C-306B9A7AD2C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</a:t>
          </a:r>
          <a:r>
            <a:rPr lang="en-US" b="1" dirty="0" smtClean="0">
              <a:solidFill>
                <a:schemeClr val="tx1"/>
              </a:solidFill>
            </a:rPr>
            <a:t>R</a:t>
          </a:r>
          <a:endParaRPr lang="ru-RU" b="1" dirty="0" smtClean="0">
            <a:solidFill>
              <a:schemeClr val="tx1"/>
            </a:solidFill>
          </a:endParaRPr>
        </a:p>
        <a:p>
          <a:r>
            <a:rPr lang="ru-RU" b="1" dirty="0" smtClean="0">
              <a:solidFill>
                <a:schemeClr val="tx1"/>
              </a:solidFill>
            </a:rPr>
            <a:t>СОСУД.ОРГАНЕ ТЕРМИН.ПЛАСТИНКЕ</a:t>
          </a:r>
        </a:p>
        <a:p>
          <a:endParaRPr lang="ru-RU" b="1" dirty="0">
            <a:solidFill>
              <a:schemeClr val="tx1"/>
            </a:solidFill>
          </a:endParaRPr>
        </a:p>
      </dgm:t>
    </dgm:pt>
    <dgm:pt modelId="{7767B318-0581-44BB-9DB3-C7A53363B935}" type="parTrans" cxnId="{8864C0B3-DF51-4AFC-A807-B5551B78E865}">
      <dgm:prSet/>
      <dgm:spPr/>
      <dgm:t>
        <a:bodyPr/>
        <a:lstStyle/>
        <a:p>
          <a:endParaRPr lang="ru-RU"/>
        </a:p>
      </dgm:t>
    </dgm:pt>
    <dgm:pt modelId="{4F8CAD29-70A0-4C4C-9141-6F799AB7A480}" type="sibTrans" cxnId="{8864C0B3-DF51-4AFC-A807-B5551B78E865}">
      <dgm:prSet/>
      <dgm:spPr/>
      <dgm:t>
        <a:bodyPr/>
        <a:lstStyle/>
        <a:p>
          <a:endParaRPr lang="ru-RU"/>
        </a:p>
      </dgm:t>
    </dgm:pt>
    <dgm:pt modelId="{065B2374-10D1-414B-90E2-35C6B7F5765E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ЧУВСТВА ЖАЖДЫ</a:t>
          </a:r>
          <a:endParaRPr lang="ru-RU" b="1" dirty="0">
            <a:solidFill>
              <a:schemeClr val="tx1"/>
            </a:solidFill>
          </a:endParaRPr>
        </a:p>
      </dgm:t>
    </dgm:pt>
    <dgm:pt modelId="{3682930F-7862-4B5C-9C18-F574612879C1}" type="parTrans" cxnId="{74760971-B189-4AF9-BFB9-9130E4E36DF3}">
      <dgm:prSet/>
      <dgm:spPr/>
      <dgm:t>
        <a:bodyPr/>
        <a:lstStyle/>
        <a:p>
          <a:endParaRPr lang="ru-RU"/>
        </a:p>
      </dgm:t>
    </dgm:pt>
    <dgm:pt modelId="{F932598D-7A90-4724-AED6-AE9DB24FE7EC}" type="sibTrans" cxnId="{74760971-B189-4AF9-BFB9-9130E4E36DF3}">
      <dgm:prSet/>
      <dgm:spPr/>
      <dgm:t>
        <a:bodyPr/>
        <a:lstStyle/>
        <a:p>
          <a:endParaRPr lang="ru-RU"/>
        </a:p>
      </dgm:t>
    </dgm:pt>
    <dgm:pt modelId="{8D6DD060-924D-4FD7-8A9A-7233AB9671CC}">
      <dgm:prSet phldrT="[Текст]" custT="1"/>
      <dgm:spPr/>
      <dgm:t>
        <a:bodyPr/>
        <a:lstStyle/>
        <a:p>
          <a:r>
            <a:rPr lang="ru-RU" sz="1700" b="1" dirty="0" smtClean="0">
              <a:solidFill>
                <a:schemeClr val="tx1"/>
              </a:solidFill>
            </a:rPr>
            <a:t>ПОТРЕБЛЕНИЮ </a:t>
          </a:r>
          <a:r>
            <a:rPr lang="en-US" sz="2000" b="1" dirty="0" smtClean="0">
              <a:solidFill>
                <a:srgbClr val="FF0000"/>
              </a:solidFill>
            </a:rPr>
            <a:t>H2O</a:t>
          </a:r>
          <a:endParaRPr lang="ru-RU" sz="2000" b="1" dirty="0" smtClean="0">
            <a:solidFill>
              <a:srgbClr val="FF0000"/>
            </a:solidFill>
          </a:endParaRPr>
        </a:p>
        <a:p>
          <a:r>
            <a:rPr lang="ru-RU" sz="1700" b="1" dirty="0" smtClean="0">
              <a:solidFill>
                <a:schemeClr val="tx1"/>
              </a:solidFill>
            </a:rPr>
            <a:t>+</a:t>
          </a:r>
        </a:p>
        <a:p>
          <a:r>
            <a:rPr lang="ru-RU" sz="1700" b="1" dirty="0" smtClean="0">
              <a:solidFill>
                <a:schemeClr val="tx1"/>
              </a:solidFill>
            </a:rPr>
            <a:t>СЕКРЕЦ. </a:t>
          </a:r>
          <a:r>
            <a:rPr lang="ru-RU" sz="2400" b="1" dirty="0" smtClean="0">
              <a:solidFill>
                <a:srgbClr val="FF0000"/>
              </a:solidFill>
            </a:rPr>
            <a:t>АДГ</a:t>
          </a:r>
          <a:endParaRPr lang="ru-RU" sz="2400" b="1" dirty="0">
            <a:solidFill>
              <a:srgbClr val="FF0000"/>
            </a:solidFill>
          </a:endParaRPr>
        </a:p>
      </dgm:t>
    </dgm:pt>
    <dgm:pt modelId="{611D3504-94EE-4FB0-B7CA-D827FE257405}" type="parTrans" cxnId="{9256C6CB-CB5B-46FF-B8E3-FA5EBFA23E12}">
      <dgm:prSet/>
      <dgm:spPr/>
      <dgm:t>
        <a:bodyPr/>
        <a:lstStyle/>
        <a:p>
          <a:endParaRPr lang="ru-RU"/>
        </a:p>
      </dgm:t>
    </dgm:pt>
    <dgm:pt modelId="{137BC2D6-9978-4AE9-A2D5-2232B1564B63}" type="sibTrans" cxnId="{9256C6CB-CB5B-46FF-B8E3-FA5EBFA23E12}">
      <dgm:prSet/>
      <dgm:spPr/>
      <dgm:t>
        <a:bodyPr/>
        <a:lstStyle/>
        <a:p>
          <a:endParaRPr lang="ru-RU"/>
        </a:p>
      </dgm:t>
    </dgm:pt>
    <dgm:pt modelId="{1991D227-BF3E-4DE0-8F0A-D6DDF5365C7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ОЦК</a:t>
          </a:r>
          <a:endParaRPr lang="ru-RU" sz="2400" b="1" dirty="0">
            <a:solidFill>
              <a:schemeClr val="tx1"/>
            </a:solidFill>
          </a:endParaRPr>
        </a:p>
      </dgm:t>
    </dgm:pt>
    <dgm:pt modelId="{88E0B87B-6B2F-4A40-8F1E-15D4A9F05A53}" type="parTrans" cxnId="{BE4E07CA-177B-47E9-8380-DBBC9763C127}">
      <dgm:prSet/>
      <dgm:spPr/>
      <dgm:t>
        <a:bodyPr/>
        <a:lstStyle/>
        <a:p>
          <a:endParaRPr lang="ru-RU"/>
        </a:p>
      </dgm:t>
    </dgm:pt>
    <dgm:pt modelId="{D4D3EC2D-565A-40CF-8677-9CD05984605B}" type="sibTrans" cxnId="{BE4E07CA-177B-47E9-8380-DBBC9763C127}">
      <dgm:prSet/>
      <dgm:spPr/>
      <dgm:t>
        <a:bodyPr/>
        <a:lstStyle/>
        <a:p>
          <a:endParaRPr lang="ru-RU"/>
        </a:p>
      </dgm:t>
    </dgm:pt>
    <dgm:pt modelId="{6EC8D856-1727-45D3-B323-4B505189F59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ОСМОТИЧЕСКОЙ КОНЦЕНТРАЦИИ КРОВИ.</a:t>
          </a:r>
          <a:endParaRPr lang="ru-RU" b="1" dirty="0">
            <a:solidFill>
              <a:schemeClr val="tx1"/>
            </a:solidFill>
          </a:endParaRPr>
        </a:p>
      </dgm:t>
    </dgm:pt>
    <dgm:pt modelId="{AA498330-5A6F-4D48-B89F-BC8416322E2E}" type="parTrans" cxnId="{9A82DF0A-1BDA-4CF5-B80A-6377B7F79C5F}">
      <dgm:prSet/>
      <dgm:spPr/>
      <dgm:t>
        <a:bodyPr/>
        <a:lstStyle/>
        <a:p>
          <a:endParaRPr lang="ru-RU"/>
        </a:p>
      </dgm:t>
    </dgm:pt>
    <dgm:pt modelId="{5C3E0733-4F9B-44EB-8151-5B482FBE9996}" type="sibTrans" cxnId="{9A82DF0A-1BDA-4CF5-B80A-6377B7F79C5F}">
      <dgm:prSet/>
      <dgm:spPr/>
      <dgm:t>
        <a:bodyPr/>
        <a:lstStyle/>
        <a:p>
          <a:endParaRPr lang="ru-RU"/>
        </a:p>
      </dgm:t>
    </dgm:pt>
    <dgm:pt modelId="{4B3093AE-CF6B-42D0-A8D2-7116BAEF0D4F}" type="pres">
      <dgm:prSet presAssocID="{4A7744E9-7BFB-4629-A8D7-F3933EB4A87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6A52DA-5571-4989-8CF6-22FFBA63A9DA}" type="pres">
      <dgm:prSet presAssocID="{A92901F9-DC32-46E5-B95C-306B9A7AD2C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404159-2F2F-4928-8ACA-8EC1B5ED7F14}" type="pres">
      <dgm:prSet presAssocID="{4F8CAD29-70A0-4C4C-9141-6F799AB7A480}" presName="sibTrans" presStyleLbl="sibTrans2D1" presStyleIdx="0" presStyleCnt="4"/>
      <dgm:spPr/>
      <dgm:t>
        <a:bodyPr/>
        <a:lstStyle/>
        <a:p>
          <a:endParaRPr lang="ru-RU"/>
        </a:p>
      </dgm:t>
    </dgm:pt>
    <dgm:pt modelId="{85D65F89-1685-4CCB-8532-3398EEF8EF7B}" type="pres">
      <dgm:prSet presAssocID="{4F8CAD29-70A0-4C4C-9141-6F799AB7A480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6F44A07D-E24E-44FA-8F19-6C228B2E54A2}" type="pres">
      <dgm:prSet presAssocID="{065B2374-10D1-414B-90E2-35C6B7F5765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C82DF0-78C7-4C87-A8B7-2610A41C9825}" type="pres">
      <dgm:prSet presAssocID="{F932598D-7A90-4724-AED6-AE9DB24FE7EC}" presName="sibTrans" presStyleLbl="sibTrans2D1" presStyleIdx="1" presStyleCnt="4"/>
      <dgm:spPr/>
      <dgm:t>
        <a:bodyPr/>
        <a:lstStyle/>
        <a:p>
          <a:endParaRPr lang="ru-RU"/>
        </a:p>
      </dgm:t>
    </dgm:pt>
    <dgm:pt modelId="{6799D504-9E94-43E7-9FA3-F0B49C3AF402}" type="pres">
      <dgm:prSet presAssocID="{F932598D-7A90-4724-AED6-AE9DB24FE7EC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7D8FE999-5635-40E1-845E-71142D2E1C23}" type="pres">
      <dgm:prSet presAssocID="{8D6DD060-924D-4FD7-8A9A-7233AB9671CC}" presName="node" presStyleLbl="node1" presStyleIdx="2" presStyleCnt="5" custLinFactNeighborX="616" custLinFactNeighborY="6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87308-7F33-4D27-8DC7-FB4B04EDE2C3}" type="pres">
      <dgm:prSet presAssocID="{137BC2D6-9978-4AE9-A2D5-2232B1564B63}" presName="sibTrans" presStyleLbl="sibTrans2D1" presStyleIdx="2" presStyleCnt="4"/>
      <dgm:spPr/>
      <dgm:t>
        <a:bodyPr/>
        <a:lstStyle/>
        <a:p>
          <a:endParaRPr lang="ru-RU"/>
        </a:p>
      </dgm:t>
    </dgm:pt>
    <dgm:pt modelId="{92CF6AF4-4AAD-43A1-A9BF-D512D92945DB}" type="pres">
      <dgm:prSet presAssocID="{137BC2D6-9978-4AE9-A2D5-2232B1564B63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149B505F-D416-4E17-9E5F-593535F8AEE1}" type="pres">
      <dgm:prSet presAssocID="{1991D227-BF3E-4DE0-8F0A-D6DDF5365C7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47C008-6E32-46AE-9C1D-079BB77C7A13}" type="pres">
      <dgm:prSet presAssocID="{D4D3EC2D-565A-40CF-8677-9CD05984605B}" presName="sibTrans" presStyleLbl="sibTrans2D1" presStyleIdx="3" presStyleCnt="4"/>
      <dgm:spPr/>
      <dgm:t>
        <a:bodyPr/>
        <a:lstStyle/>
        <a:p>
          <a:endParaRPr lang="ru-RU"/>
        </a:p>
      </dgm:t>
    </dgm:pt>
    <dgm:pt modelId="{4CC3CB40-FE66-41A7-AE80-51F4245219C6}" type="pres">
      <dgm:prSet presAssocID="{D4D3EC2D-565A-40CF-8677-9CD05984605B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84340E53-40AE-41B4-A4F3-F9D254BFC486}" type="pres">
      <dgm:prSet presAssocID="{6EC8D856-1727-45D3-B323-4B505189F5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DC0EB7-EE82-4BF9-9A31-020B8C3E8878}" type="presOf" srcId="{065B2374-10D1-414B-90E2-35C6B7F5765E}" destId="{6F44A07D-E24E-44FA-8F19-6C228B2E54A2}" srcOrd="0" destOrd="0" presId="urn:microsoft.com/office/officeart/2005/8/layout/process5"/>
    <dgm:cxn modelId="{3429185C-409C-403D-8C7B-3BD0A8012E2A}" type="presOf" srcId="{1991D227-BF3E-4DE0-8F0A-D6DDF5365C71}" destId="{149B505F-D416-4E17-9E5F-593535F8AEE1}" srcOrd="0" destOrd="0" presId="urn:microsoft.com/office/officeart/2005/8/layout/process5"/>
    <dgm:cxn modelId="{CE6A02A2-1CB4-49DA-A2D4-7A1A31794C19}" type="presOf" srcId="{F932598D-7A90-4724-AED6-AE9DB24FE7EC}" destId="{46C82DF0-78C7-4C87-A8B7-2610A41C9825}" srcOrd="0" destOrd="0" presId="urn:microsoft.com/office/officeart/2005/8/layout/process5"/>
    <dgm:cxn modelId="{8864C0B3-DF51-4AFC-A807-B5551B78E865}" srcId="{4A7744E9-7BFB-4629-A8D7-F3933EB4A87C}" destId="{A92901F9-DC32-46E5-B95C-306B9A7AD2C7}" srcOrd="0" destOrd="0" parTransId="{7767B318-0581-44BB-9DB3-C7A53363B935}" sibTransId="{4F8CAD29-70A0-4C4C-9141-6F799AB7A480}"/>
    <dgm:cxn modelId="{C637B693-7017-404A-99DC-211FFECFB5A1}" type="presOf" srcId="{D4D3EC2D-565A-40CF-8677-9CD05984605B}" destId="{6647C008-6E32-46AE-9C1D-079BB77C7A13}" srcOrd="0" destOrd="0" presId="urn:microsoft.com/office/officeart/2005/8/layout/process5"/>
    <dgm:cxn modelId="{BE4E07CA-177B-47E9-8380-DBBC9763C127}" srcId="{4A7744E9-7BFB-4629-A8D7-F3933EB4A87C}" destId="{1991D227-BF3E-4DE0-8F0A-D6DDF5365C71}" srcOrd="3" destOrd="0" parTransId="{88E0B87B-6B2F-4A40-8F1E-15D4A9F05A53}" sibTransId="{D4D3EC2D-565A-40CF-8677-9CD05984605B}"/>
    <dgm:cxn modelId="{9A82DF0A-1BDA-4CF5-B80A-6377B7F79C5F}" srcId="{4A7744E9-7BFB-4629-A8D7-F3933EB4A87C}" destId="{6EC8D856-1727-45D3-B323-4B505189F59C}" srcOrd="4" destOrd="0" parTransId="{AA498330-5A6F-4D48-B89F-BC8416322E2E}" sibTransId="{5C3E0733-4F9B-44EB-8151-5B482FBE9996}"/>
    <dgm:cxn modelId="{9256C6CB-CB5B-46FF-B8E3-FA5EBFA23E12}" srcId="{4A7744E9-7BFB-4629-A8D7-F3933EB4A87C}" destId="{8D6DD060-924D-4FD7-8A9A-7233AB9671CC}" srcOrd="2" destOrd="0" parTransId="{611D3504-94EE-4FB0-B7CA-D827FE257405}" sibTransId="{137BC2D6-9978-4AE9-A2D5-2232B1564B63}"/>
    <dgm:cxn modelId="{F28C1FA5-CEA2-4CAC-A5FF-6797A2046DA8}" type="presOf" srcId="{D4D3EC2D-565A-40CF-8677-9CD05984605B}" destId="{4CC3CB40-FE66-41A7-AE80-51F4245219C6}" srcOrd="1" destOrd="0" presId="urn:microsoft.com/office/officeart/2005/8/layout/process5"/>
    <dgm:cxn modelId="{0E3859D9-E7E0-4844-B81E-3414F6939554}" type="presOf" srcId="{A92901F9-DC32-46E5-B95C-306B9A7AD2C7}" destId="{9E6A52DA-5571-4989-8CF6-22FFBA63A9DA}" srcOrd="0" destOrd="0" presId="urn:microsoft.com/office/officeart/2005/8/layout/process5"/>
    <dgm:cxn modelId="{9F50DAD1-6B84-46B5-A6EF-E098824878C8}" type="presOf" srcId="{137BC2D6-9978-4AE9-A2D5-2232B1564B63}" destId="{E0C87308-7F33-4D27-8DC7-FB4B04EDE2C3}" srcOrd="0" destOrd="0" presId="urn:microsoft.com/office/officeart/2005/8/layout/process5"/>
    <dgm:cxn modelId="{74760971-B189-4AF9-BFB9-9130E4E36DF3}" srcId="{4A7744E9-7BFB-4629-A8D7-F3933EB4A87C}" destId="{065B2374-10D1-414B-90E2-35C6B7F5765E}" srcOrd="1" destOrd="0" parTransId="{3682930F-7862-4B5C-9C18-F574612879C1}" sibTransId="{F932598D-7A90-4724-AED6-AE9DB24FE7EC}"/>
    <dgm:cxn modelId="{B9FCE58C-11D3-40C1-9065-CB171BB42632}" type="presOf" srcId="{F932598D-7A90-4724-AED6-AE9DB24FE7EC}" destId="{6799D504-9E94-43E7-9FA3-F0B49C3AF402}" srcOrd="1" destOrd="0" presId="urn:microsoft.com/office/officeart/2005/8/layout/process5"/>
    <dgm:cxn modelId="{8334BAFC-D837-4EEA-B6CD-3F4ED600D6B0}" type="presOf" srcId="{4F8CAD29-70A0-4C4C-9141-6F799AB7A480}" destId="{85D65F89-1685-4CCB-8532-3398EEF8EF7B}" srcOrd="1" destOrd="0" presId="urn:microsoft.com/office/officeart/2005/8/layout/process5"/>
    <dgm:cxn modelId="{C314F266-E705-431F-B5C8-D3CCB3D5BCE3}" type="presOf" srcId="{137BC2D6-9978-4AE9-A2D5-2232B1564B63}" destId="{92CF6AF4-4AAD-43A1-A9BF-D512D92945DB}" srcOrd="1" destOrd="0" presId="urn:microsoft.com/office/officeart/2005/8/layout/process5"/>
    <dgm:cxn modelId="{58137B01-6E76-466D-853B-C9DB80B374A8}" type="presOf" srcId="{4A7744E9-7BFB-4629-A8D7-F3933EB4A87C}" destId="{4B3093AE-CF6B-42D0-A8D2-7116BAEF0D4F}" srcOrd="0" destOrd="0" presId="urn:microsoft.com/office/officeart/2005/8/layout/process5"/>
    <dgm:cxn modelId="{2FF5266D-9E32-478C-8E14-59C085B39E63}" type="presOf" srcId="{6EC8D856-1727-45D3-B323-4B505189F59C}" destId="{84340E53-40AE-41B4-A4F3-F9D254BFC486}" srcOrd="0" destOrd="0" presId="urn:microsoft.com/office/officeart/2005/8/layout/process5"/>
    <dgm:cxn modelId="{192E4466-FE43-4C88-B873-5AE716C9B6D0}" type="presOf" srcId="{4F8CAD29-70A0-4C4C-9141-6F799AB7A480}" destId="{20404159-2F2F-4928-8ACA-8EC1B5ED7F14}" srcOrd="0" destOrd="0" presId="urn:microsoft.com/office/officeart/2005/8/layout/process5"/>
    <dgm:cxn modelId="{5902BEB4-51B0-4A44-BEA4-E100239562A7}" type="presOf" srcId="{8D6DD060-924D-4FD7-8A9A-7233AB9671CC}" destId="{7D8FE999-5635-40E1-845E-71142D2E1C23}" srcOrd="0" destOrd="0" presId="urn:microsoft.com/office/officeart/2005/8/layout/process5"/>
    <dgm:cxn modelId="{BB024272-60A4-417C-976B-DB6365DDC7E9}" type="presParOf" srcId="{4B3093AE-CF6B-42D0-A8D2-7116BAEF0D4F}" destId="{9E6A52DA-5571-4989-8CF6-22FFBA63A9DA}" srcOrd="0" destOrd="0" presId="urn:microsoft.com/office/officeart/2005/8/layout/process5"/>
    <dgm:cxn modelId="{9ADFB8F0-69A7-4595-9FC7-034924F01BDE}" type="presParOf" srcId="{4B3093AE-CF6B-42D0-A8D2-7116BAEF0D4F}" destId="{20404159-2F2F-4928-8ACA-8EC1B5ED7F14}" srcOrd="1" destOrd="0" presId="urn:microsoft.com/office/officeart/2005/8/layout/process5"/>
    <dgm:cxn modelId="{4E67103F-98D0-4556-93D7-2D59E4D19F0C}" type="presParOf" srcId="{20404159-2F2F-4928-8ACA-8EC1B5ED7F14}" destId="{85D65F89-1685-4CCB-8532-3398EEF8EF7B}" srcOrd="0" destOrd="0" presId="urn:microsoft.com/office/officeart/2005/8/layout/process5"/>
    <dgm:cxn modelId="{DAAE1442-8C20-45B1-BE19-7DDA10728BCF}" type="presParOf" srcId="{4B3093AE-CF6B-42D0-A8D2-7116BAEF0D4F}" destId="{6F44A07D-E24E-44FA-8F19-6C228B2E54A2}" srcOrd="2" destOrd="0" presId="urn:microsoft.com/office/officeart/2005/8/layout/process5"/>
    <dgm:cxn modelId="{857CD494-1114-4D28-96FA-7B909708D104}" type="presParOf" srcId="{4B3093AE-CF6B-42D0-A8D2-7116BAEF0D4F}" destId="{46C82DF0-78C7-4C87-A8B7-2610A41C9825}" srcOrd="3" destOrd="0" presId="urn:microsoft.com/office/officeart/2005/8/layout/process5"/>
    <dgm:cxn modelId="{AD0DE157-D424-462F-B26E-26A23639D4CB}" type="presParOf" srcId="{46C82DF0-78C7-4C87-A8B7-2610A41C9825}" destId="{6799D504-9E94-43E7-9FA3-F0B49C3AF402}" srcOrd="0" destOrd="0" presId="urn:microsoft.com/office/officeart/2005/8/layout/process5"/>
    <dgm:cxn modelId="{51EC8F6A-F5E3-4816-B4CD-60034C0FC91F}" type="presParOf" srcId="{4B3093AE-CF6B-42D0-A8D2-7116BAEF0D4F}" destId="{7D8FE999-5635-40E1-845E-71142D2E1C23}" srcOrd="4" destOrd="0" presId="urn:microsoft.com/office/officeart/2005/8/layout/process5"/>
    <dgm:cxn modelId="{D133CBB3-1299-4871-A62D-AB083FE376B2}" type="presParOf" srcId="{4B3093AE-CF6B-42D0-A8D2-7116BAEF0D4F}" destId="{E0C87308-7F33-4D27-8DC7-FB4B04EDE2C3}" srcOrd="5" destOrd="0" presId="urn:microsoft.com/office/officeart/2005/8/layout/process5"/>
    <dgm:cxn modelId="{E572ABB0-C4CF-4A28-80A5-5705AA1AA3E1}" type="presParOf" srcId="{E0C87308-7F33-4D27-8DC7-FB4B04EDE2C3}" destId="{92CF6AF4-4AAD-43A1-A9BF-D512D92945DB}" srcOrd="0" destOrd="0" presId="urn:microsoft.com/office/officeart/2005/8/layout/process5"/>
    <dgm:cxn modelId="{D0AFE389-98A6-4B50-BADD-423D315B337A}" type="presParOf" srcId="{4B3093AE-CF6B-42D0-A8D2-7116BAEF0D4F}" destId="{149B505F-D416-4E17-9E5F-593535F8AEE1}" srcOrd="6" destOrd="0" presId="urn:microsoft.com/office/officeart/2005/8/layout/process5"/>
    <dgm:cxn modelId="{7E0FFA61-AF25-4BC6-B8CF-26094F8D4028}" type="presParOf" srcId="{4B3093AE-CF6B-42D0-A8D2-7116BAEF0D4F}" destId="{6647C008-6E32-46AE-9C1D-079BB77C7A13}" srcOrd="7" destOrd="0" presId="urn:microsoft.com/office/officeart/2005/8/layout/process5"/>
    <dgm:cxn modelId="{DA0A8F29-A80A-41A3-A7CC-217D8682A19C}" type="presParOf" srcId="{6647C008-6E32-46AE-9C1D-079BB77C7A13}" destId="{4CC3CB40-FE66-41A7-AE80-51F4245219C6}" srcOrd="0" destOrd="0" presId="urn:microsoft.com/office/officeart/2005/8/layout/process5"/>
    <dgm:cxn modelId="{42E7FB8F-A9BC-4C63-80D4-5B2572860534}" type="presParOf" srcId="{4B3093AE-CF6B-42D0-A8D2-7116BAEF0D4F}" destId="{84340E53-40AE-41B4-A4F3-F9D254BFC486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E1A22C-1E2B-4453-B172-3947F84E8895}" type="doc">
      <dgm:prSet loTypeId="urn:microsoft.com/office/officeart/2005/8/layout/equation2" loCatId="process" qsTypeId="urn:microsoft.com/office/officeart/2005/8/quickstyle/simple5" qsCatId="simple" csTypeId="urn:microsoft.com/office/officeart/2005/8/colors/colorful5" csCatId="colorful" phldr="1"/>
      <dgm:spPr/>
    </dgm:pt>
    <dgm:pt modelId="{362CD806-BF3C-43C3-9B07-003ED20756F8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Секреции АДГ</a:t>
          </a:r>
          <a:endParaRPr lang="ru-RU" sz="2800" dirty="0"/>
        </a:p>
      </dgm:t>
    </dgm:pt>
    <dgm:pt modelId="{FC967A2C-0DD1-460E-9CF7-7981D432B91D}" type="parTrans" cxnId="{FF4C430F-81CA-4A0C-B81D-BEF4E67DD156}">
      <dgm:prSet/>
      <dgm:spPr/>
      <dgm:t>
        <a:bodyPr/>
        <a:lstStyle/>
        <a:p>
          <a:endParaRPr lang="ru-RU"/>
        </a:p>
      </dgm:t>
    </dgm:pt>
    <dgm:pt modelId="{2EEF7E01-31D8-4689-8573-4A489DDE78EB}" type="sibTrans" cxnId="{FF4C430F-81CA-4A0C-B81D-BEF4E67DD156}">
      <dgm:prSet/>
      <dgm:spPr/>
      <dgm:t>
        <a:bodyPr/>
        <a:lstStyle/>
        <a:p>
          <a:endParaRPr lang="ru-RU"/>
        </a:p>
      </dgm:t>
    </dgm:pt>
    <dgm:pt modelId="{F4213AEA-7859-4ED3-9476-6DF964607A3E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ЖАЖДА</a:t>
          </a:r>
          <a:endParaRPr lang="ru-RU" sz="2800" dirty="0"/>
        </a:p>
      </dgm:t>
    </dgm:pt>
    <dgm:pt modelId="{AE6299FB-3D62-4D12-AC4C-6037F4A9BD56}" type="parTrans" cxnId="{9A0BD85C-4138-4288-BDA3-37E038CB9B63}">
      <dgm:prSet/>
      <dgm:spPr/>
      <dgm:t>
        <a:bodyPr/>
        <a:lstStyle/>
        <a:p>
          <a:endParaRPr lang="ru-RU"/>
        </a:p>
      </dgm:t>
    </dgm:pt>
    <dgm:pt modelId="{7FF8CA55-1622-4A55-8A79-71C3700EE75B}" type="sibTrans" cxnId="{9A0BD85C-4138-4288-BDA3-37E038CB9B63}">
      <dgm:prSet/>
      <dgm:spPr/>
      <dgm:t>
        <a:bodyPr/>
        <a:lstStyle/>
        <a:p>
          <a:endParaRPr lang="ru-RU"/>
        </a:p>
      </dgm:t>
    </dgm:pt>
    <dgm:pt modelId="{64C67735-315B-41DC-98D0-6B8111D0534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Осмотическую </a:t>
          </a:r>
          <a:r>
            <a:rPr lang="ru-RU" b="1" dirty="0" err="1" smtClean="0">
              <a:solidFill>
                <a:schemeClr val="tx1"/>
              </a:solidFill>
            </a:rPr>
            <a:t>конц.крови</a:t>
          </a:r>
          <a:r>
            <a:rPr lang="ru-RU" b="1" dirty="0" smtClean="0">
              <a:solidFill>
                <a:schemeClr val="tx1"/>
              </a:solidFill>
            </a:rPr>
            <a:t> и Водный гомеостаз. </a:t>
          </a:r>
          <a:endParaRPr lang="ru-RU" dirty="0"/>
        </a:p>
      </dgm:t>
    </dgm:pt>
    <dgm:pt modelId="{D6EFBEAF-C47F-4564-BAB7-67B78A101363}" type="parTrans" cxnId="{CB87D2CB-26D0-425E-99C8-DE00CEA13D90}">
      <dgm:prSet/>
      <dgm:spPr/>
      <dgm:t>
        <a:bodyPr/>
        <a:lstStyle/>
        <a:p>
          <a:endParaRPr lang="ru-RU"/>
        </a:p>
      </dgm:t>
    </dgm:pt>
    <dgm:pt modelId="{F8B06C60-92F8-411D-AA7A-2300546D98B9}" type="sibTrans" cxnId="{CB87D2CB-26D0-425E-99C8-DE00CEA13D90}">
      <dgm:prSet/>
      <dgm:spPr/>
      <dgm:t>
        <a:bodyPr/>
        <a:lstStyle/>
        <a:p>
          <a:endParaRPr lang="ru-RU"/>
        </a:p>
      </dgm:t>
    </dgm:pt>
    <dgm:pt modelId="{7845773C-4A69-41EA-B14F-7EABA330A6EA}" type="pres">
      <dgm:prSet presAssocID="{36E1A22C-1E2B-4453-B172-3947F84E8895}" presName="Name0" presStyleCnt="0">
        <dgm:presLayoutVars>
          <dgm:dir/>
          <dgm:resizeHandles val="exact"/>
        </dgm:presLayoutVars>
      </dgm:prSet>
      <dgm:spPr/>
    </dgm:pt>
    <dgm:pt modelId="{4BED481D-A635-4F94-BAE0-02835C0BC440}" type="pres">
      <dgm:prSet presAssocID="{36E1A22C-1E2B-4453-B172-3947F84E8895}" presName="vNodes" presStyleCnt="0"/>
      <dgm:spPr/>
    </dgm:pt>
    <dgm:pt modelId="{A25635D7-0F6F-4717-B686-82D51D26B11F}" type="pres">
      <dgm:prSet presAssocID="{362CD806-BF3C-43C3-9B07-003ED20756F8}" presName="node" presStyleLbl="node1" presStyleIdx="0" presStyleCnt="3" custScaleX="138155" custScaleY="106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34468-0621-4EA4-BB13-9BDB0729FC2E}" type="pres">
      <dgm:prSet presAssocID="{2EEF7E01-31D8-4689-8573-4A489DDE78EB}" presName="spacerT" presStyleCnt="0"/>
      <dgm:spPr/>
    </dgm:pt>
    <dgm:pt modelId="{346E9470-25CB-4154-9C65-90D20C033326}" type="pres">
      <dgm:prSet presAssocID="{2EEF7E01-31D8-4689-8573-4A489DDE78E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5077E2A-911B-4083-89B7-F732FEA15D1D}" type="pres">
      <dgm:prSet presAssocID="{2EEF7E01-31D8-4689-8573-4A489DDE78EB}" presName="spacerB" presStyleCnt="0"/>
      <dgm:spPr/>
    </dgm:pt>
    <dgm:pt modelId="{47F7FDE8-94A8-48AF-B4E6-41B514E7FD4B}" type="pres">
      <dgm:prSet presAssocID="{F4213AEA-7859-4ED3-9476-6DF964607A3E}" presName="node" presStyleLbl="node1" presStyleIdx="1" presStyleCnt="3" custScaleX="122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D9E03-EFD2-4E37-BC0A-891F8375F554}" type="pres">
      <dgm:prSet presAssocID="{36E1A22C-1E2B-4453-B172-3947F84E8895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5F6AE37A-9703-4533-B7EC-EA4BFC54E2B4}" type="pres">
      <dgm:prSet presAssocID="{36E1A22C-1E2B-4453-B172-3947F84E889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82BE63E-E807-4F94-9E0F-07DF574D41D6}" type="pres">
      <dgm:prSet presAssocID="{36E1A22C-1E2B-4453-B172-3947F84E8895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215732-1CFF-48EB-879C-BF9B826076D6}" type="presOf" srcId="{7FF8CA55-1622-4A55-8A79-71C3700EE75B}" destId="{6F8D9E03-EFD2-4E37-BC0A-891F8375F554}" srcOrd="0" destOrd="0" presId="urn:microsoft.com/office/officeart/2005/8/layout/equation2"/>
    <dgm:cxn modelId="{75B968CF-53D2-4E42-AD3F-9FD8FB1B3246}" type="presOf" srcId="{2EEF7E01-31D8-4689-8573-4A489DDE78EB}" destId="{346E9470-25CB-4154-9C65-90D20C033326}" srcOrd="0" destOrd="0" presId="urn:microsoft.com/office/officeart/2005/8/layout/equation2"/>
    <dgm:cxn modelId="{27887948-69A5-4D2A-B550-0652C2CE7694}" type="presOf" srcId="{362CD806-BF3C-43C3-9B07-003ED20756F8}" destId="{A25635D7-0F6F-4717-B686-82D51D26B11F}" srcOrd="0" destOrd="0" presId="urn:microsoft.com/office/officeart/2005/8/layout/equation2"/>
    <dgm:cxn modelId="{9A0BD85C-4138-4288-BDA3-37E038CB9B63}" srcId="{36E1A22C-1E2B-4453-B172-3947F84E8895}" destId="{F4213AEA-7859-4ED3-9476-6DF964607A3E}" srcOrd="1" destOrd="0" parTransId="{AE6299FB-3D62-4D12-AC4C-6037F4A9BD56}" sibTransId="{7FF8CA55-1622-4A55-8A79-71C3700EE75B}"/>
    <dgm:cxn modelId="{238D6B28-3D6A-4E45-80EE-7FD26D6B80A7}" type="presOf" srcId="{7FF8CA55-1622-4A55-8A79-71C3700EE75B}" destId="{5F6AE37A-9703-4533-B7EC-EA4BFC54E2B4}" srcOrd="1" destOrd="0" presId="urn:microsoft.com/office/officeart/2005/8/layout/equation2"/>
    <dgm:cxn modelId="{785C1FA3-A652-43AF-ADDE-07319FC79C25}" type="presOf" srcId="{36E1A22C-1E2B-4453-B172-3947F84E8895}" destId="{7845773C-4A69-41EA-B14F-7EABA330A6EA}" srcOrd="0" destOrd="0" presId="urn:microsoft.com/office/officeart/2005/8/layout/equation2"/>
    <dgm:cxn modelId="{634CE74B-AB5E-4D34-BC59-1B4180085980}" type="presOf" srcId="{64C67735-315B-41DC-98D0-6B8111D0534C}" destId="{182BE63E-E807-4F94-9E0F-07DF574D41D6}" srcOrd="0" destOrd="0" presId="urn:microsoft.com/office/officeart/2005/8/layout/equation2"/>
    <dgm:cxn modelId="{CB87D2CB-26D0-425E-99C8-DE00CEA13D90}" srcId="{36E1A22C-1E2B-4453-B172-3947F84E8895}" destId="{64C67735-315B-41DC-98D0-6B8111D0534C}" srcOrd="2" destOrd="0" parTransId="{D6EFBEAF-C47F-4564-BAB7-67B78A101363}" sibTransId="{F8B06C60-92F8-411D-AA7A-2300546D98B9}"/>
    <dgm:cxn modelId="{4FDD284F-52C8-4BEF-B850-3857CFEA9586}" type="presOf" srcId="{F4213AEA-7859-4ED3-9476-6DF964607A3E}" destId="{47F7FDE8-94A8-48AF-B4E6-41B514E7FD4B}" srcOrd="0" destOrd="0" presId="urn:microsoft.com/office/officeart/2005/8/layout/equation2"/>
    <dgm:cxn modelId="{FF4C430F-81CA-4A0C-B81D-BEF4E67DD156}" srcId="{36E1A22C-1E2B-4453-B172-3947F84E8895}" destId="{362CD806-BF3C-43C3-9B07-003ED20756F8}" srcOrd="0" destOrd="0" parTransId="{FC967A2C-0DD1-460E-9CF7-7981D432B91D}" sibTransId="{2EEF7E01-31D8-4689-8573-4A489DDE78EB}"/>
    <dgm:cxn modelId="{B507823B-253D-4763-8613-AB32D74EAEF2}" type="presParOf" srcId="{7845773C-4A69-41EA-B14F-7EABA330A6EA}" destId="{4BED481D-A635-4F94-BAE0-02835C0BC440}" srcOrd="0" destOrd="0" presId="urn:microsoft.com/office/officeart/2005/8/layout/equation2"/>
    <dgm:cxn modelId="{1C364B71-8810-4CA0-A910-5740AAEBDBAE}" type="presParOf" srcId="{4BED481D-A635-4F94-BAE0-02835C0BC440}" destId="{A25635D7-0F6F-4717-B686-82D51D26B11F}" srcOrd="0" destOrd="0" presId="urn:microsoft.com/office/officeart/2005/8/layout/equation2"/>
    <dgm:cxn modelId="{90A6CF12-6D97-459E-ADA6-280302BA8C41}" type="presParOf" srcId="{4BED481D-A635-4F94-BAE0-02835C0BC440}" destId="{66D34468-0621-4EA4-BB13-9BDB0729FC2E}" srcOrd="1" destOrd="0" presId="urn:microsoft.com/office/officeart/2005/8/layout/equation2"/>
    <dgm:cxn modelId="{907D69A3-7614-4F1D-A4D2-6AC544F0D930}" type="presParOf" srcId="{4BED481D-A635-4F94-BAE0-02835C0BC440}" destId="{346E9470-25CB-4154-9C65-90D20C033326}" srcOrd="2" destOrd="0" presId="urn:microsoft.com/office/officeart/2005/8/layout/equation2"/>
    <dgm:cxn modelId="{B661D9E3-3167-4C9B-BED2-B04F14B59AE7}" type="presParOf" srcId="{4BED481D-A635-4F94-BAE0-02835C0BC440}" destId="{85077E2A-911B-4083-89B7-F732FEA15D1D}" srcOrd="3" destOrd="0" presId="urn:microsoft.com/office/officeart/2005/8/layout/equation2"/>
    <dgm:cxn modelId="{A78905F1-931F-4A1D-BEBD-4536C14B7DD7}" type="presParOf" srcId="{4BED481D-A635-4F94-BAE0-02835C0BC440}" destId="{47F7FDE8-94A8-48AF-B4E6-41B514E7FD4B}" srcOrd="4" destOrd="0" presId="urn:microsoft.com/office/officeart/2005/8/layout/equation2"/>
    <dgm:cxn modelId="{FB0202DE-D8D4-4EB8-BA4F-82DFBEB32A3B}" type="presParOf" srcId="{7845773C-4A69-41EA-B14F-7EABA330A6EA}" destId="{6F8D9E03-EFD2-4E37-BC0A-891F8375F554}" srcOrd="1" destOrd="0" presId="urn:microsoft.com/office/officeart/2005/8/layout/equation2"/>
    <dgm:cxn modelId="{DD9B768E-A84D-4EA6-975C-A4767B86A6B4}" type="presParOf" srcId="{6F8D9E03-EFD2-4E37-BC0A-891F8375F554}" destId="{5F6AE37A-9703-4533-B7EC-EA4BFC54E2B4}" srcOrd="0" destOrd="0" presId="urn:microsoft.com/office/officeart/2005/8/layout/equation2"/>
    <dgm:cxn modelId="{63827EE9-3F1D-4AC7-A8EB-DEC8C77B8E43}" type="presParOf" srcId="{7845773C-4A69-41EA-B14F-7EABA330A6EA}" destId="{182BE63E-E807-4F94-9E0F-07DF574D41D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277645-FB62-46D1-88B8-23E0BCED2F1E}" type="doc">
      <dgm:prSet loTypeId="urn:microsoft.com/office/officeart/2005/8/layout/vProcess5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CE48F64-AE50-42D1-A2DB-004EA4C7297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Дефект синтеза, секреции, метаболизма или действия АДГ.</a:t>
          </a:r>
          <a:endParaRPr lang="ru-RU" dirty="0">
            <a:solidFill>
              <a:schemeClr val="tx1"/>
            </a:solidFill>
          </a:endParaRPr>
        </a:p>
      </dgm:t>
    </dgm:pt>
    <dgm:pt modelId="{6868C02B-FB10-4FD9-BEF1-709C6E8BABDC}" type="parTrans" cxnId="{8C218AF5-914F-4E8E-95B0-2A22EE4DA1A2}">
      <dgm:prSet/>
      <dgm:spPr/>
      <dgm:t>
        <a:bodyPr/>
        <a:lstStyle/>
        <a:p>
          <a:endParaRPr lang="ru-RU"/>
        </a:p>
      </dgm:t>
    </dgm:pt>
    <dgm:pt modelId="{DAB5C1F4-BA31-4190-8B75-B8B720DBEF1A}" type="sibTrans" cxnId="{8C218AF5-914F-4E8E-95B0-2A22EE4DA1A2}">
      <dgm:prSet/>
      <dgm:spPr/>
      <dgm:t>
        <a:bodyPr/>
        <a:lstStyle/>
        <a:p>
          <a:endParaRPr lang="ru-RU"/>
        </a:p>
      </dgm:t>
    </dgm:pt>
    <dgm:pt modelId="{A5E3736D-5741-44D4-B04E-9B75DD9653B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 конечном итоге приводящие к </a:t>
          </a:r>
          <a:r>
            <a:rPr lang="ru-RU" b="1" dirty="0" err="1" smtClean="0">
              <a:solidFill>
                <a:schemeClr val="tx1"/>
              </a:solidFill>
            </a:rPr>
            <a:t>сниж</a:t>
          </a:r>
          <a:r>
            <a:rPr lang="ru-RU" dirty="0" smtClean="0">
              <a:solidFill>
                <a:schemeClr val="tx1"/>
              </a:solidFill>
            </a:rPr>
            <a:t>. </a:t>
          </a:r>
          <a:r>
            <a:rPr lang="ru-RU" dirty="0" err="1" smtClean="0">
              <a:solidFill>
                <a:schemeClr val="tx1"/>
              </a:solidFill>
            </a:rPr>
            <a:t>реабсорбции</a:t>
          </a:r>
          <a:r>
            <a:rPr lang="ru-RU" dirty="0" smtClean="0">
              <a:solidFill>
                <a:schemeClr val="tx1"/>
              </a:solidFill>
            </a:rPr>
            <a:t> воды. </a:t>
          </a:r>
          <a:endParaRPr lang="ru-RU" dirty="0">
            <a:solidFill>
              <a:schemeClr val="tx1"/>
            </a:solidFill>
          </a:endParaRPr>
        </a:p>
      </dgm:t>
    </dgm:pt>
    <dgm:pt modelId="{B60C91DE-A4D5-47A2-9FF8-2B9F72BAE93C}" type="parTrans" cxnId="{6EFE602B-C9CC-4D7A-8AFC-E4068BF4C501}">
      <dgm:prSet/>
      <dgm:spPr/>
      <dgm:t>
        <a:bodyPr/>
        <a:lstStyle/>
        <a:p>
          <a:endParaRPr lang="ru-RU"/>
        </a:p>
      </dgm:t>
    </dgm:pt>
    <dgm:pt modelId="{B2DC7F6E-938A-467C-B258-7204F44D6519}" type="sibTrans" cxnId="{6EFE602B-C9CC-4D7A-8AFC-E4068BF4C501}">
      <dgm:prSet/>
      <dgm:spPr/>
      <dgm:t>
        <a:bodyPr/>
        <a:lstStyle/>
        <a:p>
          <a:endParaRPr lang="ru-RU"/>
        </a:p>
      </dgm:t>
    </dgm:pt>
    <dgm:pt modelId="{FA47C2A8-53DC-4B1F-AC48-43E9DF11268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Увеличению объема выделяемой жидкости.</a:t>
          </a:r>
          <a:endParaRPr lang="ru-RU" dirty="0">
            <a:solidFill>
              <a:schemeClr val="tx1"/>
            </a:solidFill>
          </a:endParaRPr>
        </a:p>
      </dgm:t>
    </dgm:pt>
    <dgm:pt modelId="{92D2C2C9-2A14-44DA-82A8-C19DD31AF080}" type="parTrans" cxnId="{BD61D216-9D99-439C-8F77-2A29033E2030}">
      <dgm:prSet/>
      <dgm:spPr/>
      <dgm:t>
        <a:bodyPr/>
        <a:lstStyle/>
        <a:p>
          <a:endParaRPr lang="ru-RU"/>
        </a:p>
      </dgm:t>
    </dgm:pt>
    <dgm:pt modelId="{A456F61D-3980-49F0-91D1-22907450FCFE}" type="sibTrans" cxnId="{BD61D216-9D99-439C-8F77-2A29033E2030}">
      <dgm:prSet/>
      <dgm:spPr/>
      <dgm:t>
        <a:bodyPr/>
        <a:lstStyle/>
        <a:p>
          <a:endParaRPr lang="ru-RU"/>
        </a:p>
      </dgm:t>
    </dgm:pt>
    <dgm:pt modelId="{034C1CA9-1025-47AD-A39B-D654A77254EA}" type="pres">
      <dgm:prSet presAssocID="{22277645-FB62-46D1-88B8-23E0BCED2F1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A490DE-F9A3-4C84-8E95-6CB3725F18B6}" type="pres">
      <dgm:prSet presAssocID="{22277645-FB62-46D1-88B8-23E0BCED2F1E}" presName="dummyMaxCanvas" presStyleCnt="0">
        <dgm:presLayoutVars/>
      </dgm:prSet>
      <dgm:spPr/>
    </dgm:pt>
    <dgm:pt modelId="{30E1635C-C787-47B6-81D7-98E84224BC9B}" type="pres">
      <dgm:prSet presAssocID="{22277645-FB62-46D1-88B8-23E0BCED2F1E}" presName="ThreeNodes_1" presStyleLbl="node1" presStyleIdx="0" presStyleCnt="3" custLinFactY="-6651" custLinFactNeighborX="-665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A6E56E-650A-4A74-BD41-F6AAA0E25B75}" type="pres">
      <dgm:prSet presAssocID="{22277645-FB62-46D1-88B8-23E0BCED2F1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A3D81-8FBA-4521-8E57-9B69D83E5CE7}" type="pres">
      <dgm:prSet presAssocID="{22277645-FB62-46D1-88B8-23E0BCED2F1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05BCB4-826B-4E87-8C1A-A3603BB61C5E}" type="pres">
      <dgm:prSet presAssocID="{22277645-FB62-46D1-88B8-23E0BCED2F1E}" presName="ThreeConn_1-2" presStyleLbl="fgAccFollowNode1" presStyleIdx="0" presStyleCnt="2" custLinFactNeighborX="1616" custLinFactNeighborY="-1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393D2-9975-4E56-8956-7E4BE6D01B4E}" type="pres">
      <dgm:prSet presAssocID="{22277645-FB62-46D1-88B8-23E0BCED2F1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0229F-AB25-4BB4-8DAE-7743EE2734E4}" type="pres">
      <dgm:prSet presAssocID="{22277645-FB62-46D1-88B8-23E0BCED2F1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22330-CDDB-4B06-A2FA-97461CFEA720}" type="pres">
      <dgm:prSet presAssocID="{22277645-FB62-46D1-88B8-23E0BCED2F1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F3B06-D0E5-4FE6-BE42-BE03B350C707}" type="pres">
      <dgm:prSet presAssocID="{22277645-FB62-46D1-88B8-23E0BCED2F1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E71CC2-1FC4-4848-9E36-C79F95DE7A0B}" type="presOf" srcId="{FA47C2A8-53DC-4B1F-AC48-43E9DF112687}" destId="{B0EA3D81-8FBA-4521-8E57-9B69D83E5CE7}" srcOrd="0" destOrd="0" presId="urn:microsoft.com/office/officeart/2005/8/layout/vProcess5"/>
    <dgm:cxn modelId="{84824476-970E-4144-93BD-7021243401BE}" type="presOf" srcId="{6CE48F64-AE50-42D1-A2DB-004EA4C72974}" destId="{30E1635C-C787-47B6-81D7-98E84224BC9B}" srcOrd="0" destOrd="0" presId="urn:microsoft.com/office/officeart/2005/8/layout/vProcess5"/>
    <dgm:cxn modelId="{BB468092-04F5-4E03-A142-5DAF9709D8A2}" type="presOf" srcId="{22277645-FB62-46D1-88B8-23E0BCED2F1E}" destId="{034C1CA9-1025-47AD-A39B-D654A77254EA}" srcOrd="0" destOrd="0" presId="urn:microsoft.com/office/officeart/2005/8/layout/vProcess5"/>
    <dgm:cxn modelId="{2BA02078-3598-4895-9435-E265041F7E58}" type="presOf" srcId="{FA47C2A8-53DC-4B1F-AC48-43E9DF112687}" destId="{14BF3B06-D0E5-4FE6-BE42-BE03B350C707}" srcOrd="1" destOrd="0" presId="urn:microsoft.com/office/officeart/2005/8/layout/vProcess5"/>
    <dgm:cxn modelId="{8C218AF5-914F-4E8E-95B0-2A22EE4DA1A2}" srcId="{22277645-FB62-46D1-88B8-23E0BCED2F1E}" destId="{6CE48F64-AE50-42D1-A2DB-004EA4C72974}" srcOrd="0" destOrd="0" parTransId="{6868C02B-FB10-4FD9-BEF1-709C6E8BABDC}" sibTransId="{DAB5C1F4-BA31-4190-8B75-B8B720DBEF1A}"/>
    <dgm:cxn modelId="{33A8C00B-B0BE-4836-A3E7-6EB8F1B4A232}" type="presOf" srcId="{6CE48F64-AE50-42D1-A2DB-004EA4C72974}" destId="{CA30229F-AB25-4BB4-8DAE-7743EE2734E4}" srcOrd="1" destOrd="0" presId="urn:microsoft.com/office/officeart/2005/8/layout/vProcess5"/>
    <dgm:cxn modelId="{9DB6E86D-BD94-4BAF-BC3B-2AE0D9BBFE58}" type="presOf" srcId="{B2DC7F6E-938A-467C-B258-7204F44D6519}" destId="{0A7393D2-9975-4E56-8956-7E4BE6D01B4E}" srcOrd="0" destOrd="0" presId="urn:microsoft.com/office/officeart/2005/8/layout/vProcess5"/>
    <dgm:cxn modelId="{262A686D-8F4B-439D-93A5-F3510CCC438A}" type="presOf" srcId="{A5E3736D-5741-44D4-B04E-9B75DD9653B6}" destId="{91A6E56E-650A-4A74-BD41-F6AAA0E25B75}" srcOrd="0" destOrd="0" presId="urn:microsoft.com/office/officeart/2005/8/layout/vProcess5"/>
    <dgm:cxn modelId="{BD61D216-9D99-439C-8F77-2A29033E2030}" srcId="{22277645-FB62-46D1-88B8-23E0BCED2F1E}" destId="{FA47C2A8-53DC-4B1F-AC48-43E9DF112687}" srcOrd="2" destOrd="0" parTransId="{92D2C2C9-2A14-44DA-82A8-C19DD31AF080}" sibTransId="{A456F61D-3980-49F0-91D1-22907450FCFE}"/>
    <dgm:cxn modelId="{6EFE602B-C9CC-4D7A-8AFC-E4068BF4C501}" srcId="{22277645-FB62-46D1-88B8-23E0BCED2F1E}" destId="{A5E3736D-5741-44D4-B04E-9B75DD9653B6}" srcOrd="1" destOrd="0" parTransId="{B60C91DE-A4D5-47A2-9FF8-2B9F72BAE93C}" sibTransId="{B2DC7F6E-938A-467C-B258-7204F44D6519}"/>
    <dgm:cxn modelId="{287E1212-3B79-4832-9529-227E916234C6}" type="presOf" srcId="{A5E3736D-5741-44D4-B04E-9B75DD9653B6}" destId="{F6B22330-CDDB-4B06-A2FA-97461CFEA720}" srcOrd="1" destOrd="0" presId="urn:microsoft.com/office/officeart/2005/8/layout/vProcess5"/>
    <dgm:cxn modelId="{AF3CD3A0-57E9-426D-BE0F-66CF0F2037F9}" type="presOf" srcId="{DAB5C1F4-BA31-4190-8B75-B8B720DBEF1A}" destId="{5305BCB4-826B-4E87-8C1A-A3603BB61C5E}" srcOrd="0" destOrd="0" presId="urn:microsoft.com/office/officeart/2005/8/layout/vProcess5"/>
    <dgm:cxn modelId="{FDC7C200-3708-4AF9-88A6-9C28F5E4A9FC}" type="presParOf" srcId="{034C1CA9-1025-47AD-A39B-D654A77254EA}" destId="{4EA490DE-F9A3-4C84-8E95-6CB3725F18B6}" srcOrd="0" destOrd="0" presId="urn:microsoft.com/office/officeart/2005/8/layout/vProcess5"/>
    <dgm:cxn modelId="{6352940C-B435-467C-9699-FCBF00A89002}" type="presParOf" srcId="{034C1CA9-1025-47AD-A39B-D654A77254EA}" destId="{30E1635C-C787-47B6-81D7-98E84224BC9B}" srcOrd="1" destOrd="0" presId="urn:microsoft.com/office/officeart/2005/8/layout/vProcess5"/>
    <dgm:cxn modelId="{8A8B0871-4B07-4812-B6DF-B4D3DA19F95E}" type="presParOf" srcId="{034C1CA9-1025-47AD-A39B-D654A77254EA}" destId="{91A6E56E-650A-4A74-BD41-F6AAA0E25B75}" srcOrd="2" destOrd="0" presId="urn:microsoft.com/office/officeart/2005/8/layout/vProcess5"/>
    <dgm:cxn modelId="{EC6C7EB2-B599-49EE-BCCE-97C4D27DBCBB}" type="presParOf" srcId="{034C1CA9-1025-47AD-A39B-D654A77254EA}" destId="{B0EA3D81-8FBA-4521-8E57-9B69D83E5CE7}" srcOrd="3" destOrd="0" presId="urn:microsoft.com/office/officeart/2005/8/layout/vProcess5"/>
    <dgm:cxn modelId="{F28F6235-DC03-41F6-A28F-31F157D74976}" type="presParOf" srcId="{034C1CA9-1025-47AD-A39B-D654A77254EA}" destId="{5305BCB4-826B-4E87-8C1A-A3603BB61C5E}" srcOrd="4" destOrd="0" presId="urn:microsoft.com/office/officeart/2005/8/layout/vProcess5"/>
    <dgm:cxn modelId="{F05B6647-DB8A-4CA3-968A-9012FEE17E80}" type="presParOf" srcId="{034C1CA9-1025-47AD-A39B-D654A77254EA}" destId="{0A7393D2-9975-4E56-8956-7E4BE6D01B4E}" srcOrd="5" destOrd="0" presId="urn:microsoft.com/office/officeart/2005/8/layout/vProcess5"/>
    <dgm:cxn modelId="{AC527693-CF53-4725-8ABA-E520587ADCC6}" type="presParOf" srcId="{034C1CA9-1025-47AD-A39B-D654A77254EA}" destId="{CA30229F-AB25-4BB4-8DAE-7743EE2734E4}" srcOrd="6" destOrd="0" presId="urn:microsoft.com/office/officeart/2005/8/layout/vProcess5"/>
    <dgm:cxn modelId="{55BE5622-2C2E-438E-9D23-E25CB19360CC}" type="presParOf" srcId="{034C1CA9-1025-47AD-A39B-D654A77254EA}" destId="{F6B22330-CDDB-4B06-A2FA-97461CFEA720}" srcOrd="7" destOrd="0" presId="urn:microsoft.com/office/officeart/2005/8/layout/vProcess5"/>
    <dgm:cxn modelId="{BFF75DCB-2250-40AB-A376-E3F1E9293644}" type="presParOf" srcId="{034C1CA9-1025-47AD-A39B-D654A77254EA}" destId="{14BF3B06-D0E5-4FE6-BE42-BE03B350C70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277645-FB62-46D1-88B8-23E0BCED2F1E}" type="doc">
      <dgm:prSet loTypeId="urn:microsoft.com/office/officeart/2005/8/layout/vProcess5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CE48F64-AE50-42D1-A2DB-004EA4C7297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Увеличению </a:t>
          </a:r>
          <a:r>
            <a:rPr lang="ru-RU" dirty="0" err="1" smtClean="0">
              <a:solidFill>
                <a:schemeClr val="tx1"/>
              </a:solidFill>
            </a:rPr>
            <a:t>конц</a:t>
          </a:r>
          <a:r>
            <a:rPr lang="ru-RU" dirty="0" smtClean="0">
              <a:solidFill>
                <a:schemeClr val="tx1"/>
              </a:solidFill>
            </a:rPr>
            <a:t>. растворимых веществ в крови.</a:t>
          </a:r>
          <a:endParaRPr lang="ru-RU" dirty="0"/>
        </a:p>
      </dgm:t>
    </dgm:pt>
    <dgm:pt modelId="{6868C02B-FB10-4FD9-BEF1-709C6E8BABDC}" type="parTrans" cxnId="{8C218AF5-914F-4E8E-95B0-2A22EE4DA1A2}">
      <dgm:prSet/>
      <dgm:spPr/>
      <dgm:t>
        <a:bodyPr/>
        <a:lstStyle/>
        <a:p>
          <a:endParaRPr lang="ru-RU"/>
        </a:p>
      </dgm:t>
    </dgm:pt>
    <dgm:pt modelId="{DAB5C1F4-BA31-4190-8B75-B8B720DBEF1A}" type="sibTrans" cxnId="{8C218AF5-914F-4E8E-95B0-2A22EE4DA1A2}">
      <dgm:prSet/>
      <dgm:spPr/>
      <dgm:t>
        <a:bodyPr/>
        <a:lstStyle/>
        <a:p>
          <a:endParaRPr lang="ru-RU"/>
        </a:p>
      </dgm:t>
    </dgm:pt>
    <dgm:pt modelId="{A5E3736D-5741-44D4-B04E-9B75DD9653B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А следовательно, и к повышению осмотической концентрации. </a:t>
          </a:r>
          <a:endParaRPr lang="ru-RU" dirty="0">
            <a:solidFill>
              <a:schemeClr val="tx1"/>
            </a:solidFill>
          </a:endParaRPr>
        </a:p>
      </dgm:t>
    </dgm:pt>
    <dgm:pt modelId="{B60C91DE-A4D5-47A2-9FF8-2B9F72BAE93C}" type="parTrans" cxnId="{6EFE602B-C9CC-4D7A-8AFC-E4068BF4C501}">
      <dgm:prSet/>
      <dgm:spPr/>
      <dgm:t>
        <a:bodyPr/>
        <a:lstStyle/>
        <a:p>
          <a:endParaRPr lang="ru-RU"/>
        </a:p>
      </dgm:t>
    </dgm:pt>
    <dgm:pt modelId="{B2DC7F6E-938A-467C-B258-7204F44D6519}" type="sibTrans" cxnId="{6EFE602B-C9CC-4D7A-8AFC-E4068BF4C501}">
      <dgm:prSet/>
      <dgm:spPr/>
      <dgm:t>
        <a:bodyPr/>
        <a:lstStyle/>
        <a:p>
          <a:endParaRPr lang="ru-RU"/>
        </a:p>
      </dgm:t>
    </dgm:pt>
    <dgm:pt modelId="{FA47C2A8-53DC-4B1F-AC48-43E9DF11268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Активации жажды и потреблению большого количества жидкости.</a:t>
          </a:r>
          <a:endParaRPr lang="ru-RU" dirty="0">
            <a:solidFill>
              <a:schemeClr val="tx1"/>
            </a:solidFill>
          </a:endParaRPr>
        </a:p>
      </dgm:t>
    </dgm:pt>
    <dgm:pt modelId="{92D2C2C9-2A14-44DA-82A8-C19DD31AF080}" type="parTrans" cxnId="{BD61D216-9D99-439C-8F77-2A29033E2030}">
      <dgm:prSet/>
      <dgm:spPr/>
      <dgm:t>
        <a:bodyPr/>
        <a:lstStyle/>
        <a:p>
          <a:endParaRPr lang="ru-RU"/>
        </a:p>
      </dgm:t>
    </dgm:pt>
    <dgm:pt modelId="{A456F61D-3980-49F0-91D1-22907450FCFE}" type="sibTrans" cxnId="{BD61D216-9D99-439C-8F77-2A29033E2030}">
      <dgm:prSet/>
      <dgm:spPr/>
      <dgm:t>
        <a:bodyPr/>
        <a:lstStyle/>
        <a:p>
          <a:endParaRPr lang="ru-RU"/>
        </a:p>
      </dgm:t>
    </dgm:pt>
    <dgm:pt modelId="{034C1CA9-1025-47AD-A39B-D654A77254EA}" type="pres">
      <dgm:prSet presAssocID="{22277645-FB62-46D1-88B8-23E0BCED2F1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A490DE-F9A3-4C84-8E95-6CB3725F18B6}" type="pres">
      <dgm:prSet presAssocID="{22277645-FB62-46D1-88B8-23E0BCED2F1E}" presName="dummyMaxCanvas" presStyleCnt="0">
        <dgm:presLayoutVars/>
      </dgm:prSet>
      <dgm:spPr/>
    </dgm:pt>
    <dgm:pt modelId="{30E1635C-C787-47B6-81D7-98E84224BC9B}" type="pres">
      <dgm:prSet presAssocID="{22277645-FB62-46D1-88B8-23E0BCED2F1E}" presName="ThreeNodes_1" presStyleLbl="node1" presStyleIdx="0" presStyleCnt="3" custAng="0" custLinFactNeighborX="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A6E56E-650A-4A74-BD41-F6AAA0E25B75}" type="pres">
      <dgm:prSet presAssocID="{22277645-FB62-46D1-88B8-23E0BCED2F1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A3D81-8FBA-4521-8E57-9B69D83E5CE7}" type="pres">
      <dgm:prSet presAssocID="{22277645-FB62-46D1-88B8-23E0BCED2F1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05BCB4-826B-4E87-8C1A-A3603BB61C5E}" type="pres">
      <dgm:prSet presAssocID="{22277645-FB62-46D1-88B8-23E0BCED2F1E}" presName="ThreeConn_1-2" presStyleLbl="fgAccFollowNode1" presStyleIdx="0" presStyleCnt="2" custLinFactNeighborX="1616" custLinFactNeighborY="-1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393D2-9975-4E56-8956-7E4BE6D01B4E}" type="pres">
      <dgm:prSet presAssocID="{22277645-FB62-46D1-88B8-23E0BCED2F1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0229F-AB25-4BB4-8DAE-7743EE2734E4}" type="pres">
      <dgm:prSet presAssocID="{22277645-FB62-46D1-88B8-23E0BCED2F1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22330-CDDB-4B06-A2FA-97461CFEA720}" type="pres">
      <dgm:prSet presAssocID="{22277645-FB62-46D1-88B8-23E0BCED2F1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F3B06-D0E5-4FE6-BE42-BE03B350C707}" type="pres">
      <dgm:prSet presAssocID="{22277645-FB62-46D1-88B8-23E0BCED2F1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E71CC2-1FC4-4848-9E36-C79F95DE7A0B}" type="presOf" srcId="{FA47C2A8-53DC-4B1F-AC48-43E9DF112687}" destId="{B0EA3D81-8FBA-4521-8E57-9B69D83E5CE7}" srcOrd="0" destOrd="0" presId="urn:microsoft.com/office/officeart/2005/8/layout/vProcess5"/>
    <dgm:cxn modelId="{84824476-970E-4144-93BD-7021243401BE}" type="presOf" srcId="{6CE48F64-AE50-42D1-A2DB-004EA4C72974}" destId="{30E1635C-C787-47B6-81D7-98E84224BC9B}" srcOrd="0" destOrd="0" presId="urn:microsoft.com/office/officeart/2005/8/layout/vProcess5"/>
    <dgm:cxn modelId="{BB468092-04F5-4E03-A142-5DAF9709D8A2}" type="presOf" srcId="{22277645-FB62-46D1-88B8-23E0BCED2F1E}" destId="{034C1CA9-1025-47AD-A39B-D654A77254EA}" srcOrd="0" destOrd="0" presId="urn:microsoft.com/office/officeart/2005/8/layout/vProcess5"/>
    <dgm:cxn modelId="{2BA02078-3598-4895-9435-E265041F7E58}" type="presOf" srcId="{FA47C2A8-53DC-4B1F-AC48-43E9DF112687}" destId="{14BF3B06-D0E5-4FE6-BE42-BE03B350C707}" srcOrd="1" destOrd="0" presId="urn:microsoft.com/office/officeart/2005/8/layout/vProcess5"/>
    <dgm:cxn modelId="{8C218AF5-914F-4E8E-95B0-2A22EE4DA1A2}" srcId="{22277645-FB62-46D1-88B8-23E0BCED2F1E}" destId="{6CE48F64-AE50-42D1-A2DB-004EA4C72974}" srcOrd="0" destOrd="0" parTransId="{6868C02B-FB10-4FD9-BEF1-709C6E8BABDC}" sibTransId="{DAB5C1F4-BA31-4190-8B75-B8B720DBEF1A}"/>
    <dgm:cxn modelId="{33A8C00B-B0BE-4836-A3E7-6EB8F1B4A232}" type="presOf" srcId="{6CE48F64-AE50-42D1-A2DB-004EA4C72974}" destId="{CA30229F-AB25-4BB4-8DAE-7743EE2734E4}" srcOrd="1" destOrd="0" presId="urn:microsoft.com/office/officeart/2005/8/layout/vProcess5"/>
    <dgm:cxn modelId="{9DB6E86D-BD94-4BAF-BC3B-2AE0D9BBFE58}" type="presOf" srcId="{B2DC7F6E-938A-467C-B258-7204F44D6519}" destId="{0A7393D2-9975-4E56-8956-7E4BE6D01B4E}" srcOrd="0" destOrd="0" presId="urn:microsoft.com/office/officeart/2005/8/layout/vProcess5"/>
    <dgm:cxn modelId="{262A686D-8F4B-439D-93A5-F3510CCC438A}" type="presOf" srcId="{A5E3736D-5741-44D4-B04E-9B75DD9653B6}" destId="{91A6E56E-650A-4A74-BD41-F6AAA0E25B75}" srcOrd="0" destOrd="0" presId="urn:microsoft.com/office/officeart/2005/8/layout/vProcess5"/>
    <dgm:cxn modelId="{BD61D216-9D99-439C-8F77-2A29033E2030}" srcId="{22277645-FB62-46D1-88B8-23E0BCED2F1E}" destId="{FA47C2A8-53DC-4B1F-AC48-43E9DF112687}" srcOrd="2" destOrd="0" parTransId="{92D2C2C9-2A14-44DA-82A8-C19DD31AF080}" sibTransId="{A456F61D-3980-49F0-91D1-22907450FCFE}"/>
    <dgm:cxn modelId="{6EFE602B-C9CC-4D7A-8AFC-E4068BF4C501}" srcId="{22277645-FB62-46D1-88B8-23E0BCED2F1E}" destId="{A5E3736D-5741-44D4-B04E-9B75DD9653B6}" srcOrd="1" destOrd="0" parTransId="{B60C91DE-A4D5-47A2-9FF8-2B9F72BAE93C}" sibTransId="{B2DC7F6E-938A-467C-B258-7204F44D6519}"/>
    <dgm:cxn modelId="{287E1212-3B79-4832-9529-227E916234C6}" type="presOf" srcId="{A5E3736D-5741-44D4-B04E-9B75DD9653B6}" destId="{F6B22330-CDDB-4B06-A2FA-97461CFEA720}" srcOrd="1" destOrd="0" presId="urn:microsoft.com/office/officeart/2005/8/layout/vProcess5"/>
    <dgm:cxn modelId="{AF3CD3A0-57E9-426D-BE0F-66CF0F2037F9}" type="presOf" srcId="{DAB5C1F4-BA31-4190-8B75-B8B720DBEF1A}" destId="{5305BCB4-826B-4E87-8C1A-A3603BB61C5E}" srcOrd="0" destOrd="0" presId="urn:microsoft.com/office/officeart/2005/8/layout/vProcess5"/>
    <dgm:cxn modelId="{FDC7C200-3708-4AF9-88A6-9C28F5E4A9FC}" type="presParOf" srcId="{034C1CA9-1025-47AD-A39B-D654A77254EA}" destId="{4EA490DE-F9A3-4C84-8E95-6CB3725F18B6}" srcOrd="0" destOrd="0" presId="urn:microsoft.com/office/officeart/2005/8/layout/vProcess5"/>
    <dgm:cxn modelId="{6352940C-B435-467C-9699-FCBF00A89002}" type="presParOf" srcId="{034C1CA9-1025-47AD-A39B-D654A77254EA}" destId="{30E1635C-C787-47B6-81D7-98E84224BC9B}" srcOrd="1" destOrd="0" presId="urn:microsoft.com/office/officeart/2005/8/layout/vProcess5"/>
    <dgm:cxn modelId="{8A8B0871-4B07-4812-B6DF-B4D3DA19F95E}" type="presParOf" srcId="{034C1CA9-1025-47AD-A39B-D654A77254EA}" destId="{91A6E56E-650A-4A74-BD41-F6AAA0E25B75}" srcOrd="2" destOrd="0" presId="urn:microsoft.com/office/officeart/2005/8/layout/vProcess5"/>
    <dgm:cxn modelId="{EC6C7EB2-B599-49EE-BCCE-97C4D27DBCBB}" type="presParOf" srcId="{034C1CA9-1025-47AD-A39B-D654A77254EA}" destId="{B0EA3D81-8FBA-4521-8E57-9B69D83E5CE7}" srcOrd="3" destOrd="0" presId="urn:microsoft.com/office/officeart/2005/8/layout/vProcess5"/>
    <dgm:cxn modelId="{F28F6235-DC03-41F6-A28F-31F157D74976}" type="presParOf" srcId="{034C1CA9-1025-47AD-A39B-D654A77254EA}" destId="{5305BCB4-826B-4E87-8C1A-A3603BB61C5E}" srcOrd="4" destOrd="0" presId="urn:microsoft.com/office/officeart/2005/8/layout/vProcess5"/>
    <dgm:cxn modelId="{F05B6647-DB8A-4CA3-968A-9012FEE17E80}" type="presParOf" srcId="{034C1CA9-1025-47AD-A39B-D654A77254EA}" destId="{0A7393D2-9975-4E56-8956-7E4BE6D01B4E}" srcOrd="5" destOrd="0" presId="urn:microsoft.com/office/officeart/2005/8/layout/vProcess5"/>
    <dgm:cxn modelId="{AC527693-CF53-4725-8ABA-E520587ADCC6}" type="presParOf" srcId="{034C1CA9-1025-47AD-A39B-D654A77254EA}" destId="{CA30229F-AB25-4BB4-8DAE-7743EE2734E4}" srcOrd="6" destOrd="0" presId="urn:microsoft.com/office/officeart/2005/8/layout/vProcess5"/>
    <dgm:cxn modelId="{55BE5622-2C2E-438E-9D23-E25CB19360CC}" type="presParOf" srcId="{034C1CA9-1025-47AD-A39B-D654A77254EA}" destId="{F6B22330-CDDB-4B06-A2FA-97461CFEA720}" srcOrd="7" destOrd="0" presId="urn:microsoft.com/office/officeart/2005/8/layout/vProcess5"/>
    <dgm:cxn modelId="{BFF75DCB-2250-40AB-A376-E3F1E9293644}" type="presParOf" srcId="{034C1CA9-1025-47AD-A39B-D654A77254EA}" destId="{14BF3B06-D0E5-4FE6-BE42-BE03B350C70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F03BCA-AD98-48D1-B51D-3C91659081C6}" type="doc">
      <dgm:prSet loTypeId="urn:microsoft.com/office/officeart/2008/layout/SquareAccent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1DC73EA-0E06-4D59-B38D-49F83D64312B}">
      <dgm:prSet phldrT="[Текст]"/>
      <dgm:spPr/>
      <dgm:t>
        <a:bodyPr/>
        <a:lstStyle/>
        <a:p>
          <a:r>
            <a:rPr lang="ru-RU" b="1" i="0" dirty="0" smtClean="0">
              <a:solidFill>
                <a:schemeClr val="accent1">
                  <a:lumMod val="75000"/>
                </a:schemeClr>
              </a:solidFill>
            </a:rPr>
            <a:t>Центральный (</a:t>
          </a:r>
          <a:r>
            <a:rPr lang="ru-RU" b="1" i="0" dirty="0" smtClean="0">
              <a:solidFill>
                <a:srgbClr val="002060"/>
              </a:solidFill>
            </a:rPr>
            <a:t>гипофизарный</a:t>
          </a:r>
          <a:r>
            <a:rPr lang="ru-RU" b="1" i="0" dirty="0" smtClean="0">
              <a:solidFill>
                <a:schemeClr val="accent1">
                  <a:lumMod val="75000"/>
                </a:schemeClr>
              </a:solidFill>
            </a:rPr>
            <a:t>) НД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176B30A5-A8AF-410C-92F3-8064D68ABAD3}" type="parTrans" cxnId="{703BD416-ADD4-4D4C-B2F1-6E3E5922D8C6}">
      <dgm:prSet/>
      <dgm:spPr/>
      <dgm:t>
        <a:bodyPr/>
        <a:lstStyle/>
        <a:p>
          <a:endParaRPr lang="ru-RU"/>
        </a:p>
      </dgm:t>
    </dgm:pt>
    <dgm:pt modelId="{B3A114CF-49FC-4B6C-82A7-61F37B8D5AA5}" type="sibTrans" cxnId="{703BD416-ADD4-4D4C-B2F1-6E3E5922D8C6}">
      <dgm:prSet/>
      <dgm:spPr/>
      <dgm:t>
        <a:bodyPr/>
        <a:lstStyle/>
        <a:p>
          <a:endParaRPr lang="ru-RU"/>
        </a:p>
      </dgm:t>
    </dgm:pt>
    <dgm:pt modelId="{667D2E21-94EF-4B5D-91D1-75BF7DE8BE01}">
      <dgm:prSet phldrT="[Текст]"/>
      <dgm:spPr/>
      <dgm:t>
        <a:bodyPr/>
        <a:lstStyle/>
        <a:p>
          <a:endParaRPr lang="ru-RU" dirty="0"/>
        </a:p>
      </dgm:t>
    </dgm:pt>
    <dgm:pt modelId="{F690BB50-F6C5-4DBC-A7D8-2C0A658C7BEA}" type="parTrans" cxnId="{BB2FB52F-7E59-420B-B2FF-9BB82B50CE90}">
      <dgm:prSet/>
      <dgm:spPr/>
      <dgm:t>
        <a:bodyPr/>
        <a:lstStyle/>
        <a:p>
          <a:endParaRPr lang="ru-RU"/>
        </a:p>
      </dgm:t>
    </dgm:pt>
    <dgm:pt modelId="{C8394AA9-32D7-4C47-BD16-7D69C35B751C}" type="sibTrans" cxnId="{BB2FB52F-7E59-420B-B2FF-9BB82B50CE90}">
      <dgm:prSet/>
      <dgm:spPr/>
      <dgm:t>
        <a:bodyPr/>
        <a:lstStyle/>
        <a:p>
          <a:endParaRPr lang="ru-RU"/>
        </a:p>
      </dgm:t>
    </dgm:pt>
    <dgm:pt modelId="{50C67C8E-C9B3-4483-9198-CA768BA45CD7}">
      <dgm:prSet phldrT="[Текст]" custT="1"/>
      <dgm:spPr/>
      <dgm:t>
        <a:bodyPr/>
        <a:lstStyle/>
        <a:p>
          <a:r>
            <a:rPr lang="ru-RU" sz="2400" b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опухоли</a:t>
          </a:r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E0B034-2441-4AFD-A347-754A58F5B241}" type="parTrans" cxnId="{9B723358-9FEF-4616-B0E8-3514A6BD50B0}">
      <dgm:prSet/>
      <dgm:spPr/>
      <dgm:t>
        <a:bodyPr/>
        <a:lstStyle/>
        <a:p>
          <a:endParaRPr lang="ru-RU"/>
        </a:p>
      </dgm:t>
    </dgm:pt>
    <dgm:pt modelId="{DC6B76A8-A67D-4433-985A-0C0571188E10}" type="sibTrans" cxnId="{9B723358-9FEF-4616-B0E8-3514A6BD50B0}">
      <dgm:prSet/>
      <dgm:spPr/>
      <dgm:t>
        <a:bodyPr/>
        <a:lstStyle/>
        <a:p>
          <a:endParaRPr lang="ru-RU"/>
        </a:p>
      </dgm:t>
    </dgm:pt>
    <dgm:pt modelId="{F5E08471-BA67-4D34-A123-52DD71F27FB7}">
      <dgm:prSet phldrT="[Текст]" custT="1"/>
      <dgm:spPr/>
      <dgm:t>
        <a:bodyPr/>
        <a:lstStyle/>
        <a:p>
          <a:r>
            <a:rPr lang="ru-RU" sz="2400" b="0" i="0" dirty="0" smtClean="0"/>
            <a:t>Инфекционных заболеваний (например, менингит),</a:t>
          </a:r>
          <a:endParaRPr lang="ru-RU" sz="2400" dirty="0"/>
        </a:p>
      </dgm:t>
    </dgm:pt>
    <dgm:pt modelId="{E6893C30-1CFA-4A65-AFE1-8A47192D3EBF}" type="parTrans" cxnId="{D2595F60-4485-40BE-9911-F99E3F8BB7DC}">
      <dgm:prSet/>
      <dgm:spPr/>
      <dgm:t>
        <a:bodyPr/>
        <a:lstStyle/>
        <a:p>
          <a:endParaRPr lang="ru-RU"/>
        </a:p>
      </dgm:t>
    </dgm:pt>
    <dgm:pt modelId="{5716F328-1DBA-489C-9D94-AD99BFFF411E}" type="sibTrans" cxnId="{D2595F60-4485-40BE-9911-F99E3F8BB7DC}">
      <dgm:prSet/>
      <dgm:spPr/>
      <dgm:t>
        <a:bodyPr/>
        <a:lstStyle/>
        <a:p>
          <a:endParaRPr lang="ru-RU"/>
        </a:p>
      </dgm:t>
    </dgm:pt>
    <dgm:pt modelId="{81B8E98E-50D3-431D-898B-4BB5787D2EFA}">
      <dgm:prSet phldrT="[Текст]"/>
      <dgm:spPr/>
      <dgm:t>
        <a:bodyPr/>
        <a:lstStyle/>
        <a:p>
          <a:r>
            <a:rPr lang="ru-RU" b="1" i="0" dirty="0" err="1" smtClean="0">
              <a:solidFill>
                <a:schemeClr val="accent1">
                  <a:lumMod val="75000"/>
                </a:schemeClr>
              </a:solidFill>
            </a:rPr>
            <a:t>Нефрогенный</a:t>
          </a:r>
          <a:r>
            <a:rPr lang="ru-RU" b="1" i="0" dirty="0" smtClean="0">
              <a:solidFill>
                <a:schemeClr val="accent1">
                  <a:lumMod val="75000"/>
                </a:schemeClr>
              </a:solidFill>
            </a:rPr>
            <a:t> (</a:t>
          </a:r>
          <a:r>
            <a:rPr lang="ru-RU" b="1" i="0" dirty="0" smtClean="0">
              <a:solidFill>
                <a:srgbClr val="002060"/>
              </a:solidFill>
            </a:rPr>
            <a:t>почечный</a:t>
          </a:r>
          <a:r>
            <a:rPr lang="ru-RU" b="1" i="0" dirty="0" smtClean="0">
              <a:solidFill>
                <a:schemeClr val="accent1">
                  <a:lumMod val="75000"/>
                </a:schemeClr>
              </a:solidFill>
            </a:rPr>
            <a:t>) НД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581CB99F-CF85-4FA5-B483-2570939371CA}" type="parTrans" cxnId="{B7D859C8-4985-483B-87CA-5042EFD23BF4}">
      <dgm:prSet/>
      <dgm:spPr/>
      <dgm:t>
        <a:bodyPr/>
        <a:lstStyle/>
        <a:p>
          <a:endParaRPr lang="ru-RU"/>
        </a:p>
      </dgm:t>
    </dgm:pt>
    <dgm:pt modelId="{ADD65DBE-00F9-46EB-9B14-9C6E1206201C}" type="sibTrans" cxnId="{B7D859C8-4985-483B-87CA-5042EFD23BF4}">
      <dgm:prSet/>
      <dgm:spPr/>
      <dgm:t>
        <a:bodyPr/>
        <a:lstStyle/>
        <a:p>
          <a:endParaRPr lang="ru-RU"/>
        </a:p>
      </dgm:t>
    </dgm:pt>
    <dgm:pt modelId="{FBA37E81-F092-49C0-BCA8-B1D0CB595DC7}">
      <dgm:prSet phldrT="[Текст]" custT="1"/>
      <dgm:spPr/>
      <dgm:t>
        <a:bodyPr/>
        <a:lstStyle/>
        <a:p>
          <a:r>
            <a:rPr lang="ru-RU" sz="2400" b="0" i="0" dirty="0" smtClean="0"/>
            <a:t>Почки не могут правильно реагировать на АДГ (т.е. не чувствительны к нему).</a:t>
          </a:r>
          <a:endParaRPr lang="ru-RU" sz="2400" dirty="0"/>
        </a:p>
      </dgm:t>
    </dgm:pt>
    <dgm:pt modelId="{F684E087-65AC-481B-9A87-4EE231991CB6}" type="parTrans" cxnId="{7B64B126-9630-458C-A7CB-1B93100B9B9E}">
      <dgm:prSet/>
      <dgm:spPr/>
      <dgm:t>
        <a:bodyPr/>
        <a:lstStyle/>
        <a:p>
          <a:endParaRPr lang="ru-RU"/>
        </a:p>
      </dgm:t>
    </dgm:pt>
    <dgm:pt modelId="{C6AC9EC6-090F-42B4-89F7-FE760FE3CCC9}" type="sibTrans" cxnId="{7B64B126-9630-458C-A7CB-1B93100B9B9E}">
      <dgm:prSet/>
      <dgm:spPr/>
      <dgm:t>
        <a:bodyPr/>
        <a:lstStyle/>
        <a:p>
          <a:endParaRPr lang="ru-RU"/>
        </a:p>
      </dgm:t>
    </dgm:pt>
    <dgm:pt modelId="{8DA40134-1C91-4BC9-8446-F2ADBA42CC80}">
      <dgm:prSet phldrT="[Текст]" custT="1"/>
      <dgm:spPr/>
      <dgm:t>
        <a:bodyPr/>
        <a:lstStyle/>
        <a:p>
          <a:r>
            <a:rPr lang="ru-RU" sz="2400" b="0" i="0" dirty="0" smtClean="0"/>
            <a:t>При других заболеваниях почек (например, хронической почечной недостаточности).</a:t>
          </a:r>
          <a:endParaRPr lang="ru-RU" sz="2400" dirty="0"/>
        </a:p>
      </dgm:t>
    </dgm:pt>
    <dgm:pt modelId="{92AF4BA6-4125-42B0-8A1F-0FD16C31310A}" type="sibTrans" cxnId="{2ADFF196-7DA0-46D0-B2B9-5A1FF462A2EC}">
      <dgm:prSet/>
      <dgm:spPr/>
      <dgm:t>
        <a:bodyPr/>
        <a:lstStyle/>
        <a:p>
          <a:endParaRPr lang="ru-RU"/>
        </a:p>
      </dgm:t>
    </dgm:pt>
    <dgm:pt modelId="{B075D93D-3286-48DE-9BB7-BF3C1284FB45}" type="parTrans" cxnId="{2ADFF196-7DA0-46D0-B2B9-5A1FF462A2EC}">
      <dgm:prSet/>
      <dgm:spPr/>
      <dgm:t>
        <a:bodyPr/>
        <a:lstStyle/>
        <a:p>
          <a:endParaRPr lang="ru-RU"/>
        </a:p>
      </dgm:t>
    </dgm:pt>
    <dgm:pt modelId="{3BFD0C83-5733-4FE5-B332-49DB4E7D7BED}" type="pres">
      <dgm:prSet presAssocID="{F6F03BCA-AD98-48D1-B51D-3C91659081C6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FFCD795-09FE-43E3-A69B-46B7E2AC86D3}" type="pres">
      <dgm:prSet presAssocID="{81DC73EA-0E06-4D59-B38D-49F83D64312B}" presName="root" presStyleCnt="0">
        <dgm:presLayoutVars>
          <dgm:chMax/>
          <dgm:chPref/>
        </dgm:presLayoutVars>
      </dgm:prSet>
      <dgm:spPr/>
    </dgm:pt>
    <dgm:pt modelId="{2EE3AE4B-5C0F-4F1E-8B70-1E325DF7517B}" type="pres">
      <dgm:prSet presAssocID="{81DC73EA-0E06-4D59-B38D-49F83D64312B}" presName="rootComposite" presStyleCnt="0">
        <dgm:presLayoutVars/>
      </dgm:prSet>
      <dgm:spPr/>
    </dgm:pt>
    <dgm:pt modelId="{C7267AD1-0D33-48AB-AB2A-EA2C1399B9D8}" type="pres">
      <dgm:prSet presAssocID="{81DC73EA-0E06-4D59-B38D-49F83D64312B}" presName="ParentAccent" presStyleLbl="alignNode1" presStyleIdx="0" presStyleCnt="2"/>
      <dgm:spPr/>
    </dgm:pt>
    <dgm:pt modelId="{C619D538-396C-42BE-9ED7-2AFDFFEB39C5}" type="pres">
      <dgm:prSet presAssocID="{81DC73EA-0E06-4D59-B38D-49F83D64312B}" presName="ParentSmallAccent" presStyleLbl="fgAcc1" presStyleIdx="0" presStyleCnt="2" custFlipVert="1" custFlipHor="1" custScaleX="45394" custScaleY="14725" custLinFactX="1373363" custLinFactY="686296" custLinFactNeighborX="1400000" custLinFactNeighborY="700000"/>
      <dgm:spPr/>
    </dgm:pt>
    <dgm:pt modelId="{8EEADAC5-7E2E-4F39-83C3-754AA27B804C}" type="pres">
      <dgm:prSet presAssocID="{81DC73EA-0E06-4D59-B38D-49F83D64312B}" presName="Parent" presStyleLbl="revTx" presStyleIdx="0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6D2C6-2358-4E43-800B-BA1A51DE6FF3}" type="pres">
      <dgm:prSet presAssocID="{81DC73EA-0E06-4D59-B38D-49F83D64312B}" presName="childShape" presStyleCnt="0">
        <dgm:presLayoutVars>
          <dgm:chMax val="0"/>
          <dgm:chPref val="0"/>
        </dgm:presLayoutVars>
      </dgm:prSet>
      <dgm:spPr/>
    </dgm:pt>
    <dgm:pt modelId="{EF3FEF1C-1CDF-4DF2-9627-7EEAB6480719}" type="pres">
      <dgm:prSet presAssocID="{667D2E21-94EF-4B5D-91D1-75BF7DE8BE01}" presName="childComposite" presStyleCnt="0">
        <dgm:presLayoutVars>
          <dgm:chMax val="0"/>
          <dgm:chPref val="0"/>
        </dgm:presLayoutVars>
      </dgm:prSet>
      <dgm:spPr/>
    </dgm:pt>
    <dgm:pt modelId="{54C72592-4F37-40D9-ADF5-DFBA4D37B01A}" type="pres">
      <dgm:prSet presAssocID="{667D2E21-94EF-4B5D-91D1-75BF7DE8BE01}" presName="ChildAccent" presStyleLbl="solidFgAcc1" presStyleIdx="0" presStyleCnt="5"/>
      <dgm:spPr/>
    </dgm:pt>
    <dgm:pt modelId="{9C7E4CA3-589A-4F0F-96BF-4ABB83445E3F}" type="pres">
      <dgm:prSet presAssocID="{667D2E21-94EF-4B5D-91D1-75BF7DE8BE01}" presName="Child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36868-DA44-473C-BC6E-1FAA40C42101}" type="pres">
      <dgm:prSet presAssocID="{50C67C8E-C9B3-4483-9198-CA768BA45CD7}" presName="childComposite" presStyleCnt="0">
        <dgm:presLayoutVars>
          <dgm:chMax val="0"/>
          <dgm:chPref val="0"/>
        </dgm:presLayoutVars>
      </dgm:prSet>
      <dgm:spPr/>
    </dgm:pt>
    <dgm:pt modelId="{C20F0A0C-8488-407D-8E99-F64F0F31A002}" type="pres">
      <dgm:prSet presAssocID="{50C67C8E-C9B3-4483-9198-CA768BA45CD7}" presName="ChildAccent" presStyleLbl="solidFgAcc1" presStyleIdx="1" presStyleCnt="5"/>
      <dgm:spPr/>
    </dgm:pt>
    <dgm:pt modelId="{8640B526-1E5D-4291-AE8D-FDE007168D41}" type="pres">
      <dgm:prSet presAssocID="{50C67C8E-C9B3-4483-9198-CA768BA45CD7}" presName="Child" presStyleLbl="revTx" presStyleIdx="2" presStyleCnt="7" custLinFactNeighborX="-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88BEB-55CD-4F05-9CDB-777581081442}" type="pres">
      <dgm:prSet presAssocID="{F5E08471-BA67-4D34-A123-52DD71F27FB7}" presName="childComposite" presStyleCnt="0">
        <dgm:presLayoutVars>
          <dgm:chMax val="0"/>
          <dgm:chPref val="0"/>
        </dgm:presLayoutVars>
      </dgm:prSet>
      <dgm:spPr/>
    </dgm:pt>
    <dgm:pt modelId="{6F5A328E-2B71-4420-828F-FA876DF2FCD7}" type="pres">
      <dgm:prSet presAssocID="{F5E08471-BA67-4D34-A123-52DD71F27FB7}" presName="ChildAccent" presStyleLbl="solidFgAcc1" presStyleIdx="2" presStyleCnt="5"/>
      <dgm:spPr/>
      <dgm:t>
        <a:bodyPr/>
        <a:lstStyle/>
        <a:p>
          <a:endParaRPr lang="ru-RU"/>
        </a:p>
      </dgm:t>
    </dgm:pt>
    <dgm:pt modelId="{8C8F8348-740B-4FB5-BCAD-66C07E5A496D}" type="pres">
      <dgm:prSet presAssocID="{F5E08471-BA67-4D34-A123-52DD71F27FB7}" presName="Child" presStyleLbl="revTx" presStyleIdx="3" presStyleCnt="7" custLinFactNeighborX="-76" custLinFactNeighborY="413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5D4E8-0981-4DD6-9220-73D2496725AA}" type="pres">
      <dgm:prSet presAssocID="{81B8E98E-50D3-431D-898B-4BB5787D2EFA}" presName="root" presStyleCnt="0">
        <dgm:presLayoutVars>
          <dgm:chMax/>
          <dgm:chPref/>
        </dgm:presLayoutVars>
      </dgm:prSet>
      <dgm:spPr/>
    </dgm:pt>
    <dgm:pt modelId="{94CE8D06-FB0F-481D-956D-15077265469A}" type="pres">
      <dgm:prSet presAssocID="{81B8E98E-50D3-431D-898B-4BB5787D2EFA}" presName="rootComposite" presStyleCnt="0">
        <dgm:presLayoutVars/>
      </dgm:prSet>
      <dgm:spPr/>
    </dgm:pt>
    <dgm:pt modelId="{D0598E07-BD54-47AD-A607-2F82A0EEC676}" type="pres">
      <dgm:prSet presAssocID="{81B8E98E-50D3-431D-898B-4BB5787D2EFA}" presName="ParentAccent" presStyleLbl="alignNode1" presStyleIdx="1" presStyleCnt="2"/>
      <dgm:spPr/>
      <dgm:t>
        <a:bodyPr/>
        <a:lstStyle/>
        <a:p>
          <a:endParaRPr lang="ru-RU"/>
        </a:p>
      </dgm:t>
    </dgm:pt>
    <dgm:pt modelId="{512158D4-9999-4D45-9D21-E48152989C8A}" type="pres">
      <dgm:prSet presAssocID="{81B8E98E-50D3-431D-898B-4BB5787D2EFA}" presName="ParentSmallAccent" presStyleLbl="fgAcc1" presStyleIdx="1" presStyleCnt="2" custFlipVert="0" custFlipHor="0" custScaleX="19681" custScaleY="14725" custLinFactX="-700000" custLinFactY="690603" custLinFactNeighborX="-739950" custLinFactNeighborY="700000"/>
      <dgm:spPr/>
    </dgm:pt>
    <dgm:pt modelId="{22A5A829-B126-4DC2-AACF-D411FDC971C7}" type="pres">
      <dgm:prSet presAssocID="{81B8E98E-50D3-431D-898B-4BB5787D2EFA}" presName="Parent" presStyleLbl="revTx" presStyleIdx="4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B93C5-D5AA-4C30-A222-513BC9C62AF4}" type="pres">
      <dgm:prSet presAssocID="{81B8E98E-50D3-431D-898B-4BB5787D2EFA}" presName="childShape" presStyleCnt="0">
        <dgm:presLayoutVars>
          <dgm:chMax val="0"/>
          <dgm:chPref val="0"/>
        </dgm:presLayoutVars>
      </dgm:prSet>
      <dgm:spPr/>
    </dgm:pt>
    <dgm:pt modelId="{F56616AF-4373-43B8-AA54-B0B4B6107CB0}" type="pres">
      <dgm:prSet presAssocID="{FBA37E81-F092-49C0-BCA8-B1D0CB595DC7}" presName="childComposite" presStyleCnt="0">
        <dgm:presLayoutVars>
          <dgm:chMax val="0"/>
          <dgm:chPref val="0"/>
        </dgm:presLayoutVars>
      </dgm:prSet>
      <dgm:spPr/>
    </dgm:pt>
    <dgm:pt modelId="{1E000A2B-3507-49EC-AEF9-6286C5D341A0}" type="pres">
      <dgm:prSet presAssocID="{FBA37E81-F092-49C0-BCA8-B1D0CB595DC7}" presName="ChildAccent" presStyleLbl="solidFgAcc1" presStyleIdx="3" presStyleCnt="5" custLinFactNeighborX="-93549" custLinFactNeighborY="-4854"/>
      <dgm:spPr/>
    </dgm:pt>
    <dgm:pt modelId="{B2E0AAE6-8F86-47AB-8209-24995FF880F2}" type="pres">
      <dgm:prSet presAssocID="{FBA37E81-F092-49C0-BCA8-B1D0CB595DC7}" presName="Child" presStyleLbl="revTx" presStyleIdx="5" presStyleCnt="7" custLinFactNeighborX="-5505" custLinFactNeighborY="9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98CC5-762B-482A-81B3-6A351950C58B}" type="pres">
      <dgm:prSet presAssocID="{8DA40134-1C91-4BC9-8446-F2ADBA42CC80}" presName="childComposite" presStyleCnt="0">
        <dgm:presLayoutVars>
          <dgm:chMax val="0"/>
          <dgm:chPref val="0"/>
        </dgm:presLayoutVars>
      </dgm:prSet>
      <dgm:spPr/>
    </dgm:pt>
    <dgm:pt modelId="{7C68A33A-AF93-469A-9C4C-2A43D4E8B320}" type="pres">
      <dgm:prSet presAssocID="{8DA40134-1C91-4BC9-8446-F2ADBA42CC80}" presName="ChildAccent" presStyleLbl="solidFgAcc1" presStyleIdx="4" presStyleCnt="5" custLinFactY="11620" custLinFactNeighborX="-38815" custLinFactNeighborY="100000"/>
      <dgm:spPr/>
    </dgm:pt>
    <dgm:pt modelId="{3D002D08-6F55-41D3-95F8-A0D436C3A2F6}" type="pres">
      <dgm:prSet presAssocID="{8DA40134-1C91-4BC9-8446-F2ADBA42CC80}" presName="Child" presStyleLbl="revTx" presStyleIdx="6" presStyleCnt="7" custScaleX="108647" custLinFactY="24025" custLinFactNeighborX="-702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E1D746-10E9-445C-9FB3-51DC679270B0}" type="presOf" srcId="{8DA40134-1C91-4BC9-8446-F2ADBA42CC80}" destId="{3D002D08-6F55-41D3-95F8-A0D436C3A2F6}" srcOrd="0" destOrd="0" presId="urn:microsoft.com/office/officeart/2008/layout/SquareAccentList"/>
    <dgm:cxn modelId="{703BD416-ADD4-4D4C-B2F1-6E3E5922D8C6}" srcId="{F6F03BCA-AD98-48D1-B51D-3C91659081C6}" destId="{81DC73EA-0E06-4D59-B38D-49F83D64312B}" srcOrd="0" destOrd="0" parTransId="{176B30A5-A8AF-410C-92F3-8064D68ABAD3}" sibTransId="{B3A114CF-49FC-4B6C-82A7-61F37B8D5AA5}"/>
    <dgm:cxn modelId="{7D0DF0A8-398F-49B5-A712-7CA80D55C4C2}" type="presOf" srcId="{F6F03BCA-AD98-48D1-B51D-3C91659081C6}" destId="{3BFD0C83-5733-4FE5-B332-49DB4E7D7BED}" srcOrd="0" destOrd="0" presId="urn:microsoft.com/office/officeart/2008/layout/SquareAccentList"/>
    <dgm:cxn modelId="{C75B9C07-731F-417E-A9CB-C4A4A7D008BA}" type="presOf" srcId="{50C67C8E-C9B3-4483-9198-CA768BA45CD7}" destId="{8640B526-1E5D-4291-AE8D-FDE007168D41}" srcOrd="0" destOrd="0" presId="urn:microsoft.com/office/officeart/2008/layout/SquareAccentList"/>
    <dgm:cxn modelId="{7B64B126-9630-458C-A7CB-1B93100B9B9E}" srcId="{81B8E98E-50D3-431D-898B-4BB5787D2EFA}" destId="{FBA37E81-F092-49C0-BCA8-B1D0CB595DC7}" srcOrd="0" destOrd="0" parTransId="{F684E087-65AC-481B-9A87-4EE231991CB6}" sibTransId="{C6AC9EC6-090F-42B4-89F7-FE760FE3CCC9}"/>
    <dgm:cxn modelId="{26227DC7-C781-438B-8841-846AE20DE4BF}" type="presOf" srcId="{81DC73EA-0E06-4D59-B38D-49F83D64312B}" destId="{8EEADAC5-7E2E-4F39-83C3-754AA27B804C}" srcOrd="0" destOrd="0" presId="urn:microsoft.com/office/officeart/2008/layout/SquareAccentList"/>
    <dgm:cxn modelId="{2ADFF196-7DA0-46D0-B2B9-5A1FF462A2EC}" srcId="{81B8E98E-50D3-431D-898B-4BB5787D2EFA}" destId="{8DA40134-1C91-4BC9-8446-F2ADBA42CC80}" srcOrd="1" destOrd="0" parTransId="{B075D93D-3286-48DE-9BB7-BF3C1284FB45}" sibTransId="{92AF4BA6-4125-42B0-8A1F-0FD16C31310A}"/>
    <dgm:cxn modelId="{D2595F60-4485-40BE-9911-F99E3F8BB7DC}" srcId="{81DC73EA-0E06-4D59-B38D-49F83D64312B}" destId="{F5E08471-BA67-4D34-A123-52DD71F27FB7}" srcOrd="2" destOrd="0" parTransId="{E6893C30-1CFA-4A65-AFE1-8A47192D3EBF}" sibTransId="{5716F328-1DBA-489C-9D94-AD99BFFF411E}"/>
    <dgm:cxn modelId="{B7D859C8-4985-483B-87CA-5042EFD23BF4}" srcId="{F6F03BCA-AD98-48D1-B51D-3C91659081C6}" destId="{81B8E98E-50D3-431D-898B-4BB5787D2EFA}" srcOrd="1" destOrd="0" parTransId="{581CB99F-CF85-4FA5-B483-2570939371CA}" sibTransId="{ADD65DBE-00F9-46EB-9B14-9C6E1206201C}"/>
    <dgm:cxn modelId="{657D8519-0B14-4E96-80F2-9830E0C1CF3A}" type="presOf" srcId="{FBA37E81-F092-49C0-BCA8-B1D0CB595DC7}" destId="{B2E0AAE6-8F86-47AB-8209-24995FF880F2}" srcOrd="0" destOrd="0" presId="urn:microsoft.com/office/officeart/2008/layout/SquareAccentList"/>
    <dgm:cxn modelId="{559CA64D-D510-4606-82FA-2625FB7B1D95}" type="presOf" srcId="{667D2E21-94EF-4B5D-91D1-75BF7DE8BE01}" destId="{9C7E4CA3-589A-4F0F-96BF-4ABB83445E3F}" srcOrd="0" destOrd="0" presId="urn:microsoft.com/office/officeart/2008/layout/SquareAccentList"/>
    <dgm:cxn modelId="{F0ACD907-83F1-4B28-A73F-4F84E9A947D1}" type="presOf" srcId="{81B8E98E-50D3-431D-898B-4BB5787D2EFA}" destId="{22A5A829-B126-4DC2-AACF-D411FDC971C7}" srcOrd="0" destOrd="0" presId="urn:microsoft.com/office/officeart/2008/layout/SquareAccentList"/>
    <dgm:cxn modelId="{BB2FB52F-7E59-420B-B2FF-9BB82B50CE90}" srcId="{81DC73EA-0E06-4D59-B38D-49F83D64312B}" destId="{667D2E21-94EF-4B5D-91D1-75BF7DE8BE01}" srcOrd="0" destOrd="0" parTransId="{F690BB50-F6C5-4DBC-A7D8-2C0A658C7BEA}" sibTransId="{C8394AA9-32D7-4C47-BD16-7D69C35B751C}"/>
    <dgm:cxn modelId="{9B723358-9FEF-4616-B0E8-3514A6BD50B0}" srcId="{81DC73EA-0E06-4D59-B38D-49F83D64312B}" destId="{50C67C8E-C9B3-4483-9198-CA768BA45CD7}" srcOrd="1" destOrd="0" parTransId="{9DE0B034-2441-4AFD-A347-754A58F5B241}" sibTransId="{DC6B76A8-A67D-4433-985A-0C0571188E10}"/>
    <dgm:cxn modelId="{67AB2ED3-E0E1-4955-9349-23DB56EA936E}" type="presOf" srcId="{F5E08471-BA67-4D34-A123-52DD71F27FB7}" destId="{8C8F8348-740B-4FB5-BCAD-66C07E5A496D}" srcOrd="0" destOrd="0" presId="urn:microsoft.com/office/officeart/2008/layout/SquareAccentList"/>
    <dgm:cxn modelId="{D09AAA00-D09B-4DAF-83D0-B68370019CF2}" type="presParOf" srcId="{3BFD0C83-5733-4FE5-B332-49DB4E7D7BED}" destId="{AFFCD795-09FE-43E3-A69B-46B7E2AC86D3}" srcOrd="0" destOrd="0" presId="urn:microsoft.com/office/officeart/2008/layout/SquareAccentList"/>
    <dgm:cxn modelId="{3AE3D014-FAFB-4C9E-A4CC-58876BF58AC1}" type="presParOf" srcId="{AFFCD795-09FE-43E3-A69B-46B7E2AC86D3}" destId="{2EE3AE4B-5C0F-4F1E-8B70-1E325DF7517B}" srcOrd="0" destOrd="0" presId="urn:microsoft.com/office/officeart/2008/layout/SquareAccentList"/>
    <dgm:cxn modelId="{41F938D6-09E0-49EF-A6A2-BF6C66032A9D}" type="presParOf" srcId="{2EE3AE4B-5C0F-4F1E-8B70-1E325DF7517B}" destId="{C7267AD1-0D33-48AB-AB2A-EA2C1399B9D8}" srcOrd="0" destOrd="0" presId="urn:microsoft.com/office/officeart/2008/layout/SquareAccentList"/>
    <dgm:cxn modelId="{C1D51829-C605-49AF-88A5-90D4928CE706}" type="presParOf" srcId="{2EE3AE4B-5C0F-4F1E-8B70-1E325DF7517B}" destId="{C619D538-396C-42BE-9ED7-2AFDFFEB39C5}" srcOrd="1" destOrd="0" presId="urn:microsoft.com/office/officeart/2008/layout/SquareAccentList"/>
    <dgm:cxn modelId="{4747AC91-D382-4627-893C-32BBF32BAF4A}" type="presParOf" srcId="{2EE3AE4B-5C0F-4F1E-8B70-1E325DF7517B}" destId="{8EEADAC5-7E2E-4F39-83C3-754AA27B804C}" srcOrd="2" destOrd="0" presId="urn:microsoft.com/office/officeart/2008/layout/SquareAccentList"/>
    <dgm:cxn modelId="{64984726-7C4F-4EB0-844A-61E5FAC4F958}" type="presParOf" srcId="{AFFCD795-09FE-43E3-A69B-46B7E2AC86D3}" destId="{0D26D2C6-2358-4E43-800B-BA1A51DE6FF3}" srcOrd="1" destOrd="0" presId="urn:microsoft.com/office/officeart/2008/layout/SquareAccentList"/>
    <dgm:cxn modelId="{CC464790-8E93-4BC5-8A21-A1C30931004D}" type="presParOf" srcId="{0D26D2C6-2358-4E43-800B-BA1A51DE6FF3}" destId="{EF3FEF1C-1CDF-4DF2-9627-7EEAB6480719}" srcOrd="0" destOrd="0" presId="urn:microsoft.com/office/officeart/2008/layout/SquareAccentList"/>
    <dgm:cxn modelId="{F6F0185F-1588-4001-8CB4-03ED5E1F70DD}" type="presParOf" srcId="{EF3FEF1C-1CDF-4DF2-9627-7EEAB6480719}" destId="{54C72592-4F37-40D9-ADF5-DFBA4D37B01A}" srcOrd="0" destOrd="0" presId="urn:microsoft.com/office/officeart/2008/layout/SquareAccentList"/>
    <dgm:cxn modelId="{99EE41FE-558C-45A8-8C4A-B551CA3B66F2}" type="presParOf" srcId="{EF3FEF1C-1CDF-4DF2-9627-7EEAB6480719}" destId="{9C7E4CA3-589A-4F0F-96BF-4ABB83445E3F}" srcOrd="1" destOrd="0" presId="urn:microsoft.com/office/officeart/2008/layout/SquareAccentList"/>
    <dgm:cxn modelId="{F09EE231-56A8-4429-AD7B-7002395E922B}" type="presParOf" srcId="{0D26D2C6-2358-4E43-800B-BA1A51DE6FF3}" destId="{AE036868-DA44-473C-BC6E-1FAA40C42101}" srcOrd="1" destOrd="0" presId="urn:microsoft.com/office/officeart/2008/layout/SquareAccentList"/>
    <dgm:cxn modelId="{962A9D6B-B31D-4A20-86AC-78E701C297C4}" type="presParOf" srcId="{AE036868-DA44-473C-BC6E-1FAA40C42101}" destId="{C20F0A0C-8488-407D-8E99-F64F0F31A002}" srcOrd="0" destOrd="0" presId="urn:microsoft.com/office/officeart/2008/layout/SquareAccentList"/>
    <dgm:cxn modelId="{A30874F6-E06A-41A1-9B72-4CC006A528A8}" type="presParOf" srcId="{AE036868-DA44-473C-BC6E-1FAA40C42101}" destId="{8640B526-1E5D-4291-AE8D-FDE007168D41}" srcOrd="1" destOrd="0" presId="urn:microsoft.com/office/officeart/2008/layout/SquareAccentList"/>
    <dgm:cxn modelId="{FDF976EF-D11C-4D75-BE08-140B9CF08BBC}" type="presParOf" srcId="{0D26D2C6-2358-4E43-800B-BA1A51DE6FF3}" destId="{C3A88BEB-55CD-4F05-9CDB-777581081442}" srcOrd="2" destOrd="0" presId="urn:microsoft.com/office/officeart/2008/layout/SquareAccentList"/>
    <dgm:cxn modelId="{25FDC167-667C-447D-BCCD-F3C5379CB753}" type="presParOf" srcId="{C3A88BEB-55CD-4F05-9CDB-777581081442}" destId="{6F5A328E-2B71-4420-828F-FA876DF2FCD7}" srcOrd="0" destOrd="0" presId="urn:microsoft.com/office/officeart/2008/layout/SquareAccentList"/>
    <dgm:cxn modelId="{18F64CA8-CA03-4D85-BCAE-E55DF54CBB5D}" type="presParOf" srcId="{C3A88BEB-55CD-4F05-9CDB-777581081442}" destId="{8C8F8348-740B-4FB5-BCAD-66C07E5A496D}" srcOrd="1" destOrd="0" presId="urn:microsoft.com/office/officeart/2008/layout/SquareAccentList"/>
    <dgm:cxn modelId="{698CAD7C-4434-4467-8DDF-724B3C9B3B12}" type="presParOf" srcId="{3BFD0C83-5733-4FE5-B332-49DB4E7D7BED}" destId="{77F5D4E8-0981-4DD6-9220-73D2496725AA}" srcOrd="1" destOrd="0" presId="urn:microsoft.com/office/officeart/2008/layout/SquareAccentList"/>
    <dgm:cxn modelId="{217F923D-9992-413F-95D4-5B2C86424F4A}" type="presParOf" srcId="{77F5D4E8-0981-4DD6-9220-73D2496725AA}" destId="{94CE8D06-FB0F-481D-956D-15077265469A}" srcOrd="0" destOrd="0" presId="urn:microsoft.com/office/officeart/2008/layout/SquareAccentList"/>
    <dgm:cxn modelId="{552424A9-0321-4683-B180-BD82D398B71F}" type="presParOf" srcId="{94CE8D06-FB0F-481D-956D-15077265469A}" destId="{D0598E07-BD54-47AD-A607-2F82A0EEC676}" srcOrd="0" destOrd="0" presId="urn:microsoft.com/office/officeart/2008/layout/SquareAccentList"/>
    <dgm:cxn modelId="{0DAF2785-C784-44EA-AD86-DA61AC786CD2}" type="presParOf" srcId="{94CE8D06-FB0F-481D-956D-15077265469A}" destId="{512158D4-9999-4D45-9D21-E48152989C8A}" srcOrd="1" destOrd="0" presId="urn:microsoft.com/office/officeart/2008/layout/SquareAccentList"/>
    <dgm:cxn modelId="{98110068-1055-420B-9F05-6DC46F8B432C}" type="presParOf" srcId="{94CE8D06-FB0F-481D-956D-15077265469A}" destId="{22A5A829-B126-4DC2-AACF-D411FDC971C7}" srcOrd="2" destOrd="0" presId="urn:microsoft.com/office/officeart/2008/layout/SquareAccentList"/>
    <dgm:cxn modelId="{6CC218AA-DD21-465B-9430-01E4EEADBE55}" type="presParOf" srcId="{77F5D4E8-0981-4DD6-9220-73D2496725AA}" destId="{F39B93C5-D5AA-4C30-A222-513BC9C62AF4}" srcOrd="1" destOrd="0" presId="urn:microsoft.com/office/officeart/2008/layout/SquareAccentList"/>
    <dgm:cxn modelId="{D582F227-598C-4156-936C-0668525A9061}" type="presParOf" srcId="{F39B93C5-D5AA-4C30-A222-513BC9C62AF4}" destId="{F56616AF-4373-43B8-AA54-B0B4B6107CB0}" srcOrd="0" destOrd="0" presId="urn:microsoft.com/office/officeart/2008/layout/SquareAccentList"/>
    <dgm:cxn modelId="{F295B17E-20E3-4347-870D-14058634FE94}" type="presParOf" srcId="{F56616AF-4373-43B8-AA54-B0B4B6107CB0}" destId="{1E000A2B-3507-49EC-AEF9-6286C5D341A0}" srcOrd="0" destOrd="0" presId="urn:microsoft.com/office/officeart/2008/layout/SquareAccentList"/>
    <dgm:cxn modelId="{F58C81C7-21B2-4118-8D30-90AE04E9D666}" type="presParOf" srcId="{F56616AF-4373-43B8-AA54-B0B4B6107CB0}" destId="{B2E0AAE6-8F86-47AB-8209-24995FF880F2}" srcOrd="1" destOrd="0" presId="urn:microsoft.com/office/officeart/2008/layout/SquareAccentList"/>
    <dgm:cxn modelId="{E34B0442-5349-4C9B-A65B-47EDE41F7120}" type="presParOf" srcId="{F39B93C5-D5AA-4C30-A222-513BC9C62AF4}" destId="{75C98CC5-762B-482A-81B3-6A351950C58B}" srcOrd="1" destOrd="0" presId="urn:microsoft.com/office/officeart/2008/layout/SquareAccentList"/>
    <dgm:cxn modelId="{D41432D4-2AFA-4ADE-B662-6029666864C6}" type="presParOf" srcId="{75C98CC5-762B-482A-81B3-6A351950C58B}" destId="{7C68A33A-AF93-469A-9C4C-2A43D4E8B320}" srcOrd="0" destOrd="0" presId="urn:microsoft.com/office/officeart/2008/layout/SquareAccentList"/>
    <dgm:cxn modelId="{4F8CCD42-E426-49D6-BFD4-443B83214AD9}" type="presParOf" srcId="{75C98CC5-762B-482A-81B3-6A351950C58B}" destId="{3D002D08-6F55-41D3-95F8-A0D436C3A2F6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B1EBE-DA53-4568-BFC4-94DFA6C9AD08}">
      <dsp:nvSpPr>
        <dsp:cNvPr id="0" name=""/>
        <dsp:cNvSpPr/>
      </dsp:nvSpPr>
      <dsp:spPr>
        <a:xfrm>
          <a:off x="25286" y="486519"/>
          <a:ext cx="8719355" cy="126987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01592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>
              <a:solidFill>
                <a:schemeClr val="tx1"/>
              </a:solidFill>
            </a:rPr>
            <a:t>Центральный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25286" y="803987"/>
        <a:ext cx="8401888" cy="634935"/>
      </dsp:txXfrm>
    </dsp:sp>
    <dsp:sp modelId="{36D31E55-3A6C-40BD-8DB3-02FAC999A073}">
      <dsp:nvSpPr>
        <dsp:cNvPr id="0" name=""/>
        <dsp:cNvSpPr/>
      </dsp:nvSpPr>
      <dsp:spPr>
        <a:xfrm>
          <a:off x="25286" y="1465772"/>
          <a:ext cx="2685561" cy="24462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/>
            <a:t>Нарушение </a:t>
          </a:r>
          <a:r>
            <a:rPr lang="ru-RU" sz="2800" b="0" i="0" u="sng" kern="1200" dirty="0" smtClean="0"/>
            <a:t>синтеза </a:t>
          </a:r>
          <a:r>
            <a:rPr lang="ru-RU" sz="2800" b="0" i="0" u="none" kern="1200" dirty="0" smtClean="0"/>
            <a:t>и/или </a:t>
          </a:r>
          <a:r>
            <a:rPr lang="ru-RU" sz="2800" b="0" i="0" u="sng" kern="1200" dirty="0" smtClean="0"/>
            <a:t>секреции </a:t>
          </a:r>
          <a:r>
            <a:rPr lang="ru-RU" sz="2800" b="0" i="0" kern="1200" dirty="0" smtClean="0">
              <a:solidFill>
                <a:srgbClr val="0070C0"/>
              </a:solidFill>
            </a:rPr>
            <a:t>вазопрессина</a:t>
          </a:r>
          <a:endParaRPr lang="ru-RU" sz="2800" b="0" i="0" kern="1200" dirty="0">
            <a:solidFill>
              <a:srgbClr val="0070C0"/>
            </a:solidFill>
          </a:endParaRPr>
        </a:p>
      </dsp:txBody>
      <dsp:txXfrm>
        <a:off x="25286" y="1465772"/>
        <a:ext cx="2685561" cy="2446237"/>
      </dsp:txXfrm>
    </dsp:sp>
    <dsp:sp modelId="{7F088937-F8DB-4D63-983A-89D144150DDF}">
      <dsp:nvSpPr>
        <dsp:cNvPr id="0" name=""/>
        <dsp:cNvSpPr/>
      </dsp:nvSpPr>
      <dsp:spPr>
        <a:xfrm>
          <a:off x="2710847" y="909809"/>
          <a:ext cx="6033794" cy="126987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01592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err="1" smtClean="0">
              <a:solidFill>
                <a:schemeClr val="tx1"/>
              </a:solidFill>
            </a:rPr>
            <a:t>Нефрогенный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2710847" y="1227277"/>
        <a:ext cx="5716327" cy="634935"/>
      </dsp:txXfrm>
    </dsp:sp>
    <dsp:sp modelId="{AE14E51B-9D2F-4F29-83E0-741F6BCB3FDF}">
      <dsp:nvSpPr>
        <dsp:cNvPr id="0" name=""/>
        <dsp:cNvSpPr/>
      </dsp:nvSpPr>
      <dsp:spPr>
        <a:xfrm>
          <a:off x="2696990" y="1861346"/>
          <a:ext cx="2685561" cy="24462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/>
            <a:t>Нарушение </a:t>
          </a:r>
          <a:r>
            <a:rPr lang="ru-RU" sz="2800" b="0" i="0" u="sng" kern="1200" dirty="0" smtClean="0"/>
            <a:t>действия </a:t>
          </a:r>
          <a:r>
            <a:rPr lang="ru-RU" sz="2800" b="0" i="0" kern="1200" dirty="0" smtClean="0">
              <a:solidFill>
                <a:srgbClr val="0070C0"/>
              </a:solidFill>
            </a:rPr>
            <a:t>вазопрессина</a:t>
          </a:r>
          <a:endParaRPr lang="ru-RU" sz="2800" kern="1200" dirty="0">
            <a:solidFill>
              <a:srgbClr val="0070C0"/>
            </a:solidFill>
          </a:endParaRPr>
        </a:p>
      </dsp:txBody>
      <dsp:txXfrm>
        <a:off x="2696990" y="1861346"/>
        <a:ext cx="2685561" cy="2446237"/>
      </dsp:txXfrm>
    </dsp:sp>
    <dsp:sp modelId="{F4D04A5A-E7B1-4ABF-864D-F1E021E8764F}">
      <dsp:nvSpPr>
        <dsp:cNvPr id="0" name=""/>
        <dsp:cNvSpPr/>
      </dsp:nvSpPr>
      <dsp:spPr>
        <a:xfrm>
          <a:off x="5396409" y="1333099"/>
          <a:ext cx="3348232" cy="126987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01592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err="1" smtClean="0">
              <a:solidFill>
                <a:schemeClr val="tx1"/>
              </a:solidFill>
            </a:rPr>
            <a:t>Гестационный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5396409" y="1650567"/>
        <a:ext cx="3030765" cy="634935"/>
      </dsp:txXfrm>
    </dsp:sp>
    <dsp:sp modelId="{94543A8A-714F-410F-B80C-BB96D51F4D00}">
      <dsp:nvSpPr>
        <dsp:cNvPr id="0" name=""/>
        <dsp:cNvSpPr/>
      </dsp:nvSpPr>
      <dsp:spPr>
        <a:xfrm>
          <a:off x="5396409" y="2312352"/>
          <a:ext cx="2685561" cy="24104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/>
            <a:t>Ускоренное </a:t>
          </a:r>
          <a:r>
            <a:rPr lang="ru-RU" sz="2800" b="0" i="0" u="sng" kern="1200" dirty="0" smtClean="0"/>
            <a:t>разрушение</a:t>
          </a:r>
          <a:r>
            <a:rPr lang="ru-RU" sz="2800" b="0" i="0" kern="1200" dirty="0" smtClean="0"/>
            <a:t> </a:t>
          </a:r>
          <a:r>
            <a:rPr lang="ru-RU" sz="2800" b="0" i="0" kern="1200" dirty="0" smtClean="0">
              <a:solidFill>
                <a:srgbClr val="0070C0"/>
              </a:solidFill>
            </a:rPr>
            <a:t>вазопрессина</a:t>
          </a:r>
          <a:endParaRPr lang="ru-RU" sz="2800" kern="1200" dirty="0">
            <a:solidFill>
              <a:srgbClr val="0070C0"/>
            </a:solidFill>
          </a:endParaRPr>
        </a:p>
      </dsp:txBody>
      <dsp:txXfrm>
        <a:off x="5396409" y="2312352"/>
        <a:ext cx="2685561" cy="2410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1B86E-39F0-4D61-9C7C-956CB15C18B2}">
      <dsp:nvSpPr>
        <dsp:cNvPr id="0" name=""/>
        <dsp:cNvSpPr/>
      </dsp:nvSpPr>
      <dsp:spPr>
        <a:xfrm>
          <a:off x="87002" y="1524190"/>
          <a:ext cx="1293380" cy="426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  </a:t>
          </a:r>
          <a:r>
            <a:rPr lang="ru-RU" sz="2500" b="1" kern="1200" dirty="0" smtClean="0"/>
            <a:t>ОЦК</a:t>
          </a:r>
          <a:endParaRPr lang="ru-RU" sz="2500" b="1" kern="1200" dirty="0"/>
        </a:p>
      </dsp:txBody>
      <dsp:txXfrm>
        <a:off x="87002" y="1524190"/>
        <a:ext cx="1293380" cy="426227"/>
      </dsp:txXfrm>
    </dsp:sp>
    <dsp:sp modelId="{84EBC34A-FACE-492A-86BE-41681FC798D5}">
      <dsp:nvSpPr>
        <dsp:cNvPr id="0" name=""/>
        <dsp:cNvSpPr/>
      </dsp:nvSpPr>
      <dsp:spPr>
        <a:xfrm>
          <a:off x="85533" y="1394558"/>
          <a:ext cx="102882" cy="1028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C14FB5-D4FD-441D-BAE9-CCF29558D56E}">
      <dsp:nvSpPr>
        <dsp:cNvPr id="0" name=""/>
        <dsp:cNvSpPr/>
      </dsp:nvSpPr>
      <dsp:spPr>
        <a:xfrm>
          <a:off x="157551" y="1250522"/>
          <a:ext cx="102882" cy="10288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577D41-6834-424B-866B-895456AA0D99}">
      <dsp:nvSpPr>
        <dsp:cNvPr id="0" name=""/>
        <dsp:cNvSpPr/>
      </dsp:nvSpPr>
      <dsp:spPr>
        <a:xfrm>
          <a:off x="330393" y="1279329"/>
          <a:ext cx="161672" cy="16167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153DC40-896A-4E9E-9E1B-88283694D2A0}">
      <dsp:nvSpPr>
        <dsp:cNvPr id="0" name=""/>
        <dsp:cNvSpPr/>
      </dsp:nvSpPr>
      <dsp:spPr>
        <a:xfrm>
          <a:off x="474429" y="1120890"/>
          <a:ext cx="102882" cy="10288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7524C4-1886-42B1-9C47-E5118D7FE992}">
      <dsp:nvSpPr>
        <dsp:cNvPr id="0" name=""/>
        <dsp:cNvSpPr/>
      </dsp:nvSpPr>
      <dsp:spPr>
        <a:xfrm>
          <a:off x="661675" y="1063276"/>
          <a:ext cx="102882" cy="10288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683639D-29CC-49C6-9E0F-E95E552B454F}">
      <dsp:nvSpPr>
        <dsp:cNvPr id="0" name=""/>
        <dsp:cNvSpPr/>
      </dsp:nvSpPr>
      <dsp:spPr>
        <a:xfrm>
          <a:off x="892132" y="1164101"/>
          <a:ext cx="102882" cy="1028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C06252-685A-446D-ACB6-23DDED8CAE26}">
      <dsp:nvSpPr>
        <dsp:cNvPr id="0" name=""/>
        <dsp:cNvSpPr/>
      </dsp:nvSpPr>
      <dsp:spPr>
        <a:xfrm>
          <a:off x="1036167" y="1236119"/>
          <a:ext cx="161672" cy="16167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5A2F3F-4852-4BF7-BEE1-98173C796F6A}">
      <dsp:nvSpPr>
        <dsp:cNvPr id="0" name=""/>
        <dsp:cNvSpPr/>
      </dsp:nvSpPr>
      <dsp:spPr>
        <a:xfrm>
          <a:off x="1237817" y="1394558"/>
          <a:ext cx="102882" cy="10288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993B39-D4BC-4E3D-80EF-43CD903BA4CC}">
      <dsp:nvSpPr>
        <dsp:cNvPr id="0" name=""/>
        <dsp:cNvSpPr/>
      </dsp:nvSpPr>
      <dsp:spPr>
        <a:xfrm>
          <a:off x="1324239" y="1552997"/>
          <a:ext cx="102882" cy="10288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C20AD3-B469-4F7B-A3CD-9C7ABFE118D8}">
      <dsp:nvSpPr>
        <dsp:cNvPr id="0" name=""/>
        <dsp:cNvSpPr/>
      </dsp:nvSpPr>
      <dsp:spPr>
        <a:xfrm>
          <a:off x="575254" y="1250522"/>
          <a:ext cx="264555" cy="26455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38BEB5-F1AD-4267-A6F1-558D062E18E7}">
      <dsp:nvSpPr>
        <dsp:cNvPr id="0" name=""/>
        <dsp:cNvSpPr/>
      </dsp:nvSpPr>
      <dsp:spPr>
        <a:xfrm>
          <a:off x="13515" y="1797857"/>
          <a:ext cx="102882" cy="1028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6F1938-9730-4865-BD3A-2BA7F06A766D}">
      <dsp:nvSpPr>
        <dsp:cNvPr id="0" name=""/>
        <dsp:cNvSpPr/>
      </dsp:nvSpPr>
      <dsp:spPr>
        <a:xfrm>
          <a:off x="99936" y="1927489"/>
          <a:ext cx="161672" cy="16167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2CD050-8E91-4640-B470-84A3A5993CAE}">
      <dsp:nvSpPr>
        <dsp:cNvPr id="0" name=""/>
        <dsp:cNvSpPr/>
      </dsp:nvSpPr>
      <dsp:spPr>
        <a:xfrm>
          <a:off x="315990" y="2042718"/>
          <a:ext cx="235160" cy="23516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36E4D0-6E0B-48FE-8AF5-BF4C06765DF5}">
      <dsp:nvSpPr>
        <dsp:cNvPr id="0" name=""/>
        <dsp:cNvSpPr/>
      </dsp:nvSpPr>
      <dsp:spPr>
        <a:xfrm>
          <a:off x="618464" y="2229964"/>
          <a:ext cx="102882" cy="10288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C9A277-AFE6-4E81-B7C4-02D43B5A3E3F}">
      <dsp:nvSpPr>
        <dsp:cNvPr id="0" name=""/>
        <dsp:cNvSpPr/>
      </dsp:nvSpPr>
      <dsp:spPr>
        <a:xfrm>
          <a:off x="676079" y="2042718"/>
          <a:ext cx="161672" cy="16167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9F4136-6B63-439B-A9B4-A3CBB8A6E416}">
      <dsp:nvSpPr>
        <dsp:cNvPr id="0" name=""/>
        <dsp:cNvSpPr/>
      </dsp:nvSpPr>
      <dsp:spPr>
        <a:xfrm>
          <a:off x="820114" y="2244368"/>
          <a:ext cx="102882" cy="1028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DA56FBA-85BA-4090-99C2-BD66B3F34BC1}">
      <dsp:nvSpPr>
        <dsp:cNvPr id="0" name=""/>
        <dsp:cNvSpPr/>
      </dsp:nvSpPr>
      <dsp:spPr>
        <a:xfrm>
          <a:off x="949746" y="2013911"/>
          <a:ext cx="235160" cy="23516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41ABB6-278B-4F76-847D-455E86254CA1}">
      <dsp:nvSpPr>
        <dsp:cNvPr id="0" name=""/>
        <dsp:cNvSpPr/>
      </dsp:nvSpPr>
      <dsp:spPr>
        <a:xfrm>
          <a:off x="1266624" y="1956296"/>
          <a:ext cx="161672" cy="16167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E7969A-8DDE-4F02-9DB4-44FAB657588D}">
      <dsp:nvSpPr>
        <dsp:cNvPr id="0" name=""/>
        <dsp:cNvSpPr/>
      </dsp:nvSpPr>
      <dsp:spPr>
        <a:xfrm>
          <a:off x="1428297" y="1279090"/>
          <a:ext cx="474809" cy="906462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6CC545-7EBC-4189-B0C8-5819DEB4D18A}">
      <dsp:nvSpPr>
        <dsp:cNvPr id="0" name=""/>
        <dsp:cNvSpPr/>
      </dsp:nvSpPr>
      <dsp:spPr>
        <a:xfrm>
          <a:off x="1903106" y="1279530"/>
          <a:ext cx="1294934" cy="906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Конц.раств.вещ</a:t>
          </a:r>
          <a:r>
            <a:rPr lang="ru-RU" sz="2000" b="1" kern="1200" dirty="0" smtClean="0"/>
            <a:t>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(</a:t>
          </a:r>
          <a:r>
            <a:rPr lang="en-US" sz="2000" b="1" kern="1200" dirty="0" smtClean="0"/>
            <a:t>Na)</a:t>
          </a:r>
          <a:endParaRPr lang="ru-RU" sz="2000" b="1" kern="1200" dirty="0"/>
        </a:p>
      </dsp:txBody>
      <dsp:txXfrm>
        <a:off x="1903106" y="1279530"/>
        <a:ext cx="1294934" cy="906454"/>
      </dsp:txXfrm>
    </dsp:sp>
    <dsp:sp modelId="{98A6B479-9090-4D00-9327-1C9A56B55BCF}">
      <dsp:nvSpPr>
        <dsp:cNvPr id="0" name=""/>
        <dsp:cNvSpPr/>
      </dsp:nvSpPr>
      <dsp:spPr>
        <a:xfrm>
          <a:off x="3198041" y="1279090"/>
          <a:ext cx="474809" cy="906462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675A50-968A-4350-BC24-E3068C239E1F}">
      <dsp:nvSpPr>
        <dsp:cNvPr id="0" name=""/>
        <dsp:cNvSpPr/>
      </dsp:nvSpPr>
      <dsp:spPr>
        <a:xfrm>
          <a:off x="3724647" y="1204178"/>
          <a:ext cx="1100694" cy="1100694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tx1"/>
              </a:solidFill>
            </a:rPr>
            <a:t>Осмот.концент</a:t>
          </a:r>
          <a:r>
            <a:rPr lang="ru-RU" sz="2000" kern="1200" dirty="0" smtClean="0">
              <a:solidFill>
                <a:schemeClr val="tx1"/>
              </a:solidFill>
            </a:rPr>
            <a:t>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885840" y="1365371"/>
        <a:ext cx="778308" cy="7783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A52DA-5571-4989-8CF6-22FFBA63A9DA}">
      <dsp:nvSpPr>
        <dsp:cNvPr id="0" name=""/>
        <dsp:cNvSpPr/>
      </dsp:nvSpPr>
      <dsp:spPr>
        <a:xfrm>
          <a:off x="7525" y="1047728"/>
          <a:ext cx="2249225" cy="13495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О</a:t>
          </a:r>
          <a:r>
            <a:rPr lang="en-US" sz="1700" b="1" kern="1200" dirty="0" smtClean="0">
              <a:solidFill>
                <a:schemeClr val="tx1"/>
              </a:solidFill>
            </a:rPr>
            <a:t>R</a:t>
          </a:r>
          <a:endParaRPr lang="ru-RU" sz="1700" b="1" kern="1200" dirty="0" smtClean="0">
            <a:solidFill>
              <a:schemeClr val="tx1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СОСУД.ОРГАНЕ ТЕРМИН.ПЛАСТИНКЕ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 dirty="0">
            <a:solidFill>
              <a:schemeClr val="tx1"/>
            </a:solidFill>
          </a:endParaRPr>
        </a:p>
      </dsp:txBody>
      <dsp:txXfrm>
        <a:off x="47052" y="1087255"/>
        <a:ext cx="2170171" cy="1270481"/>
      </dsp:txXfrm>
    </dsp:sp>
    <dsp:sp modelId="{20404159-2F2F-4928-8ACA-8EC1B5ED7F14}">
      <dsp:nvSpPr>
        <dsp:cNvPr id="0" name=""/>
        <dsp:cNvSpPr/>
      </dsp:nvSpPr>
      <dsp:spPr>
        <a:xfrm>
          <a:off x="2454682" y="1443592"/>
          <a:ext cx="476835" cy="5578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454682" y="1555153"/>
        <a:ext cx="333785" cy="334685"/>
      </dsp:txXfrm>
    </dsp:sp>
    <dsp:sp modelId="{6F44A07D-E24E-44FA-8F19-6C228B2E54A2}">
      <dsp:nvSpPr>
        <dsp:cNvPr id="0" name=""/>
        <dsp:cNvSpPr/>
      </dsp:nvSpPr>
      <dsp:spPr>
        <a:xfrm>
          <a:off x="3156441" y="1047728"/>
          <a:ext cx="2249225" cy="13495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ЧУВСТВА ЖАЖДЫ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3195968" y="1087255"/>
        <a:ext cx="2170171" cy="1270481"/>
      </dsp:txXfrm>
    </dsp:sp>
    <dsp:sp modelId="{46C82DF0-78C7-4C87-A8B7-2610A41C9825}">
      <dsp:nvSpPr>
        <dsp:cNvPr id="0" name=""/>
        <dsp:cNvSpPr/>
      </dsp:nvSpPr>
      <dsp:spPr>
        <a:xfrm rot="100609">
          <a:off x="5605151" y="1489395"/>
          <a:ext cx="481030" cy="5578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605182" y="1598845"/>
        <a:ext cx="336721" cy="334685"/>
      </dsp:txXfrm>
    </dsp:sp>
    <dsp:sp modelId="{7D8FE999-5635-40E1-845E-71142D2E1C23}">
      <dsp:nvSpPr>
        <dsp:cNvPr id="0" name=""/>
        <dsp:cNvSpPr/>
      </dsp:nvSpPr>
      <dsp:spPr>
        <a:xfrm>
          <a:off x="6312882" y="1140131"/>
          <a:ext cx="2249225" cy="13495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ПОТРЕБЛЕНИЮ </a:t>
          </a:r>
          <a:r>
            <a:rPr lang="en-US" sz="2000" b="1" kern="1200" dirty="0" smtClean="0">
              <a:solidFill>
                <a:srgbClr val="FF0000"/>
              </a:solidFill>
            </a:rPr>
            <a:t>H2O</a:t>
          </a:r>
          <a:endParaRPr lang="ru-RU" sz="2000" b="1" kern="1200" dirty="0" smtClean="0">
            <a:solidFill>
              <a:srgbClr val="FF0000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+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СЕКРЕЦ. </a:t>
          </a:r>
          <a:r>
            <a:rPr lang="ru-RU" sz="2400" b="1" kern="1200" dirty="0" smtClean="0">
              <a:solidFill>
                <a:srgbClr val="FF0000"/>
              </a:solidFill>
            </a:rPr>
            <a:t>АДГ</a:t>
          </a:r>
          <a:endParaRPr lang="ru-RU" sz="2400" b="1" kern="1200" dirty="0">
            <a:solidFill>
              <a:srgbClr val="FF0000"/>
            </a:solidFill>
          </a:endParaRPr>
        </a:p>
      </dsp:txBody>
      <dsp:txXfrm>
        <a:off x="6352409" y="1179658"/>
        <a:ext cx="2170171" cy="1270481"/>
      </dsp:txXfrm>
    </dsp:sp>
    <dsp:sp modelId="{E0C87308-7F33-4D27-8DC7-FB4B04EDE2C3}">
      <dsp:nvSpPr>
        <dsp:cNvPr id="0" name=""/>
        <dsp:cNvSpPr/>
      </dsp:nvSpPr>
      <dsp:spPr>
        <a:xfrm rot="5411994">
          <a:off x="7219842" y="2602297"/>
          <a:ext cx="427865" cy="5578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-5400000">
        <a:off x="7266656" y="2667268"/>
        <a:ext cx="334685" cy="299506"/>
      </dsp:txXfrm>
    </dsp:sp>
    <dsp:sp modelId="{149B505F-D416-4E17-9E5F-593535F8AEE1}">
      <dsp:nvSpPr>
        <dsp:cNvPr id="0" name=""/>
        <dsp:cNvSpPr/>
      </dsp:nvSpPr>
      <dsp:spPr>
        <a:xfrm>
          <a:off x="6305357" y="3296954"/>
          <a:ext cx="2249225" cy="13495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ОЦК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6344884" y="3336481"/>
        <a:ext cx="2170171" cy="1270481"/>
      </dsp:txXfrm>
    </dsp:sp>
    <dsp:sp modelId="{6647C008-6E32-46AE-9C1D-079BB77C7A13}">
      <dsp:nvSpPr>
        <dsp:cNvPr id="0" name=""/>
        <dsp:cNvSpPr/>
      </dsp:nvSpPr>
      <dsp:spPr>
        <a:xfrm rot="10800000">
          <a:off x="5630589" y="3692818"/>
          <a:ext cx="476835" cy="5578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5773639" y="3804379"/>
        <a:ext cx="333785" cy="334685"/>
      </dsp:txXfrm>
    </dsp:sp>
    <dsp:sp modelId="{84340E53-40AE-41B4-A4F3-F9D254BFC486}">
      <dsp:nvSpPr>
        <dsp:cNvPr id="0" name=""/>
        <dsp:cNvSpPr/>
      </dsp:nvSpPr>
      <dsp:spPr>
        <a:xfrm>
          <a:off x="3156441" y="3296954"/>
          <a:ext cx="2249225" cy="13495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ОСМОТИЧЕСКОЙ КОНЦЕНТРАЦИИ КРОВИ.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3195968" y="3336481"/>
        <a:ext cx="2170171" cy="12704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635D7-0F6F-4717-B686-82D51D26B11F}">
      <dsp:nvSpPr>
        <dsp:cNvPr id="0" name=""/>
        <dsp:cNvSpPr/>
      </dsp:nvSpPr>
      <dsp:spPr>
        <a:xfrm>
          <a:off x="2478" y="195229"/>
          <a:ext cx="2373116" cy="182820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Секреции АДГ</a:t>
          </a:r>
          <a:endParaRPr lang="ru-RU" sz="2800" kern="1200" dirty="0"/>
        </a:p>
      </dsp:txBody>
      <dsp:txXfrm>
        <a:off x="350013" y="462963"/>
        <a:ext cx="1678046" cy="1292735"/>
      </dsp:txXfrm>
    </dsp:sp>
    <dsp:sp modelId="{346E9470-25CB-4154-9C65-90D20C033326}">
      <dsp:nvSpPr>
        <dsp:cNvPr id="0" name=""/>
        <dsp:cNvSpPr/>
      </dsp:nvSpPr>
      <dsp:spPr>
        <a:xfrm>
          <a:off x="690897" y="2162912"/>
          <a:ext cx="996277" cy="996277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822954" y="2543888"/>
        <a:ext cx="732163" cy="234325"/>
      </dsp:txXfrm>
    </dsp:sp>
    <dsp:sp modelId="{47F7FDE8-94A8-48AF-B4E6-41B514E7FD4B}">
      <dsp:nvSpPr>
        <dsp:cNvPr id="0" name=""/>
        <dsp:cNvSpPr/>
      </dsp:nvSpPr>
      <dsp:spPr>
        <a:xfrm>
          <a:off x="133635" y="3298668"/>
          <a:ext cx="2110803" cy="1717719"/>
        </a:xfrm>
        <a:prstGeom prst="ellipse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ЖАЖДА</a:t>
          </a:r>
          <a:endParaRPr lang="ru-RU" sz="2800" kern="1200" dirty="0"/>
        </a:p>
      </dsp:txBody>
      <dsp:txXfrm>
        <a:off x="442755" y="3550222"/>
        <a:ext cx="1492563" cy="1214611"/>
      </dsp:txXfrm>
    </dsp:sp>
    <dsp:sp modelId="{6F8D9E03-EFD2-4E37-BC0A-891F8375F554}">
      <dsp:nvSpPr>
        <dsp:cNvPr id="0" name=""/>
        <dsp:cNvSpPr/>
      </dsp:nvSpPr>
      <dsp:spPr>
        <a:xfrm>
          <a:off x="2633252" y="2286313"/>
          <a:ext cx="546234" cy="6389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2633252" y="2414111"/>
        <a:ext cx="382364" cy="383395"/>
      </dsp:txXfrm>
    </dsp:sp>
    <dsp:sp modelId="{182BE63E-E807-4F94-9E0F-07DF574D41D6}">
      <dsp:nvSpPr>
        <dsp:cNvPr id="0" name=""/>
        <dsp:cNvSpPr/>
      </dsp:nvSpPr>
      <dsp:spPr>
        <a:xfrm>
          <a:off x="3406226" y="888089"/>
          <a:ext cx="3435439" cy="3435439"/>
        </a:xfrm>
        <a:prstGeom prst="ellips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Осмотическую </a:t>
          </a:r>
          <a:r>
            <a:rPr lang="ru-RU" sz="2800" b="1" kern="1200" dirty="0" err="1" smtClean="0">
              <a:solidFill>
                <a:schemeClr val="tx1"/>
              </a:solidFill>
            </a:rPr>
            <a:t>конц.крови</a:t>
          </a:r>
          <a:r>
            <a:rPr lang="ru-RU" sz="2800" b="1" kern="1200" dirty="0" smtClean="0">
              <a:solidFill>
                <a:schemeClr val="tx1"/>
              </a:solidFill>
            </a:rPr>
            <a:t> и Водный гомеостаз. </a:t>
          </a:r>
          <a:endParaRPr lang="ru-RU" sz="2800" kern="1200" dirty="0"/>
        </a:p>
      </dsp:txBody>
      <dsp:txXfrm>
        <a:off x="3909334" y="1391197"/>
        <a:ext cx="2429223" cy="24292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1635C-C787-47B6-81D7-98E84224BC9B}">
      <dsp:nvSpPr>
        <dsp:cNvPr id="0" name=""/>
        <dsp:cNvSpPr/>
      </dsp:nvSpPr>
      <dsp:spPr>
        <a:xfrm>
          <a:off x="0" y="0"/>
          <a:ext cx="5888181" cy="9317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Дефект синтеза, секреции, метаболизма или действия АДГ.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27289" y="27289"/>
        <a:ext cx="4882784" cy="877140"/>
      </dsp:txXfrm>
    </dsp:sp>
    <dsp:sp modelId="{91A6E56E-650A-4A74-BD41-F6AAA0E25B75}">
      <dsp:nvSpPr>
        <dsp:cNvPr id="0" name=""/>
        <dsp:cNvSpPr/>
      </dsp:nvSpPr>
      <dsp:spPr>
        <a:xfrm>
          <a:off x="519545" y="1087004"/>
          <a:ext cx="5888181" cy="9317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В конечном итоге приводящие к </a:t>
          </a:r>
          <a:r>
            <a:rPr lang="ru-RU" sz="2400" b="1" kern="1200" dirty="0" err="1" smtClean="0">
              <a:solidFill>
                <a:schemeClr val="tx1"/>
              </a:solidFill>
            </a:rPr>
            <a:t>сниж</a:t>
          </a:r>
          <a:r>
            <a:rPr lang="ru-RU" sz="2400" kern="1200" dirty="0" smtClean="0">
              <a:solidFill>
                <a:schemeClr val="tx1"/>
              </a:solidFill>
            </a:rPr>
            <a:t>. </a:t>
          </a:r>
          <a:r>
            <a:rPr lang="ru-RU" sz="2400" kern="1200" dirty="0" err="1" smtClean="0">
              <a:solidFill>
                <a:schemeClr val="tx1"/>
              </a:solidFill>
            </a:rPr>
            <a:t>реабсорбции</a:t>
          </a:r>
          <a:r>
            <a:rPr lang="ru-RU" sz="2400" kern="1200" dirty="0" smtClean="0">
              <a:solidFill>
                <a:schemeClr val="tx1"/>
              </a:solidFill>
            </a:rPr>
            <a:t> воды.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546834" y="1114293"/>
        <a:ext cx="4708441" cy="877140"/>
      </dsp:txXfrm>
    </dsp:sp>
    <dsp:sp modelId="{B0EA3D81-8FBA-4521-8E57-9B69D83E5CE7}">
      <dsp:nvSpPr>
        <dsp:cNvPr id="0" name=""/>
        <dsp:cNvSpPr/>
      </dsp:nvSpPr>
      <dsp:spPr>
        <a:xfrm>
          <a:off x="1039090" y="2174008"/>
          <a:ext cx="5888181" cy="9317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Увеличению объема выделяемой жидкости.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066379" y="2201297"/>
        <a:ext cx="4708441" cy="877140"/>
      </dsp:txXfrm>
    </dsp:sp>
    <dsp:sp modelId="{5305BCB4-826B-4E87-8C1A-A3603BB61C5E}">
      <dsp:nvSpPr>
        <dsp:cNvPr id="0" name=""/>
        <dsp:cNvSpPr/>
      </dsp:nvSpPr>
      <dsp:spPr>
        <a:xfrm>
          <a:off x="5292351" y="696760"/>
          <a:ext cx="605616" cy="6056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5428615" y="696760"/>
        <a:ext cx="333088" cy="455726"/>
      </dsp:txXfrm>
    </dsp:sp>
    <dsp:sp modelId="{0A7393D2-9975-4E56-8956-7E4BE6D01B4E}">
      <dsp:nvSpPr>
        <dsp:cNvPr id="0" name=""/>
        <dsp:cNvSpPr/>
      </dsp:nvSpPr>
      <dsp:spPr>
        <a:xfrm>
          <a:off x="5802109" y="1787345"/>
          <a:ext cx="605616" cy="6056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5938373" y="1787345"/>
        <a:ext cx="333088" cy="4557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1635C-C787-47B6-81D7-98E84224BC9B}">
      <dsp:nvSpPr>
        <dsp:cNvPr id="0" name=""/>
        <dsp:cNvSpPr/>
      </dsp:nvSpPr>
      <dsp:spPr>
        <a:xfrm>
          <a:off x="55399" y="0"/>
          <a:ext cx="5676208" cy="93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Увеличению </a:t>
          </a:r>
          <a:r>
            <a:rPr lang="ru-RU" sz="2300" kern="1200" dirty="0" err="1" smtClean="0">
              <a:solidFill>
                <a:schemeClr val="tx1"/>
              </a:solidFill>
            </a:rPr>
            <a:t>конц</a:t>
          </a:r>
          <a:r>
            <a:rPr lang="ru-RU" sz="2300" kern="1200" dirty="0" smtClean="0">
              <a:solidFill>
                <a:schemeClr val="tx1"/>
              </a:solidFill>
            </a:rPr>
            <a:t>. растворимых веществ в крови.</a:t>
          </a:r>
          <a:endParaRPr lang="ru-RU" sz="2300" kern="1200" dirty="0"/>
        </a:p>
      </dsp:txBody>
      <dsp:txXfrm>
        <a:off x="82790" y="27391"/>
        <a:ext cx="4667073" cy="880399"/>
      </dsp:txXfrm>
    </dsp:sp>
    <dsp:sp modelId="{91A6E56E-650A-4A74-BD41-F6AAA0E25B75}">
      <dsp:nvSpPr>
        <dsp:cNvPr id="0" name=""/>
        <dsp:cNvSpPr/>
      </dsp:nvSpPr>
      <dsp:spPr>
        <a:xfrm>
          <a:off x="500841" y="1091045"/>
          <a:ext cx="5676208" cy="93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А следовательно, и к повышению осмотической концентрации. 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528232" y="1118436"/>
        <a:ext cx="4512716" cy="880399"/>
      </dsp:txXfrm>
    </dsp:sp>
    <dsp:sp modelId="{B0EA3D81-8FBA-4521-8E57-9B69D83E5CE7}">
      <dsp:nvSpPr>
        <dsp:cNvPr id="0" name=""/>
        <dsp:cNvSpPr/>
      </dsp:nvSpPr>
      <dsp:spPr>
        <a:xfrm>
          <a:off x="1001683" y="2182091"/>
          <a:ext cx="5676208" cy="93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Активации жажды и потреблению большого количества жидкости.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1029074" y="2209482"/>
        <a:ext cx="4512716" cy="880399"/>
      </dsp:txXfrm>
    </dsp:sp>
    <dsp:sp modelId="{5305BCB4-826B-4E87-8C1A-A3603BB61C5E}">
      <dsp:nvSpPr>
        <dsp:cNvPr id="0" name=""/>
        <dsp:cNvSpPr/>
      </dsp:nvSpPr>
      <dsp:spPr>
        <a:xfrm>
          <a:off x="5078163" y="699350"/>
          <a:ext cx="607868" cy="60786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5214933" y="699350"/>
        <a:ext cx="334328" cy="457421"/>
      </dsp:txXfrm>
    </dsp:sp>
    <dsp:sp modelId="{0A7393D2-9975-4E56-8956-7E4BE6D01B4E}">
      <dsp:nvSpPr>
        <dsp:cNvPr id="0" name=""/>
        <dsp:cNvSpPr/>
      </dsp:nvSpPr>
      <dsp:spPr>
        <a:xfrm>
          <a:off x="5569181" y="1793990"/>
          <a:ext cx="607868" cy="60786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5705951" y="1793990"/>
        <a:ext cx="334328" cy="4574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67AD1-0D33-48AB-AB2A-EA2C1399B9D8}">
      <dsp:nvSpPr>
        <dsp:cNvPr id="0" name=""/>
        <dsp:cNvSpPr/>
      </dsp:nvSpPr>
      <dsp:spPr>
        <a:xfrm>
          <a:off x="2578" y="893221"/>
          <a:ext cx="4226392" cy="4972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19D538-396C-42BE-9ED7-2AFDFFEB39C5}">
      <dsp:nvSpPr>
        <dsp:cNvPr id="0" name=""/>
        <dsp:cNvSpPr/>
      </dsp:nvSpPr>
      <dsp:spPr>
        <a:xfrm flipH="1" flipV="1">
          <a:off x="8698256" y="5516597"/>
          <a:ext cx="140942" cy="457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EADAC5-7E2E-4F39-83C3-754AA27B804C}">
      <dsp:nvSpPr>
        <dsp:cNvPr id="0" name=""/>
        <dsp:cNvSpPr/>
      </dsp:nvSpPr>
      <dsp:spPr>
        <a:xfrm>
          <a:off x="2578" y="0"/>
          <a:ext cx="4226392" cy="893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0" kern="1200" dirty="0" smtClean="0">
              <a:solidFill>
                <a:schemeClr val="accent1">
                  <a:lumMod val="75000"/>
                </a:schemeClr>
              </a:solidFill>
            </a:rPr>
            <a:t>Центральный (</a:t>
          </a:r>
          <a:r>
            <a:rPr lang="ru-RU" sz="2900" b="1" i="0" kern="1200" dirty="0" smtClean="0">
              <a:solidFill>
                <a:srgbClr val="002060"/>
              </a:solidFill>
            </a:rPr>
            <a:t>гипофизарный</a:t>
          </a:r>
          <a:r>
            <a:rPr lang="ru-RU" sz="2900" b="1" i="0" kern="1200" dirty="0" smtClean="0">
              <a:solidFill>
                <a:schemeClr val="accent1">
                  <a:lumMod val="75000"/>
                </a:schemeClr>
              </a:solidFill>
            </a:rPr>
            <a:t>) НД</a:t>
          </a:r>
          <a:endParaRPr lang="ru-RU" sz="29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578" y="0"/>
        <a:ext cx="4226392" cy="893221"/>
      </dsp:txXfrm>
    </dsp:sp>
    <dsp:sp modelId="{54C72592-4F37-40D9-ADF5-DFBA4D37B01A}">
      <dsp:nvSpPr>
        <dsp:cNvPr id="0" name=""/>
        <dsp:cNvSpPr/>
      </dsp:nvSpPr>
      <dsp:spPr>
        <a:xfrm>
          <a:off x="2578" y="1803691"/>
          <a:ext cx="310478" cy="3104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7E4CA3-589A-4F0F-96BF-4ABB83445E3F}">
      <dsp:nvSpPr>
        <dsp:cNvPr id="0" name=""/>
        <dsp:cNvSpPr/>
      </dsp:nvSpPr>
      <dsp:spPr>
        <a:xfrm>
          <a:off x="298426" y="1597067"/>
          <a:ext cx="3930545" cy="723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298426" y="1597067"/>
        <a:ext cx="3930545" cy="723725"/>
      </dsp:txXfrm>
    </dsp:sp>
    <dsp:sp modelId="{C20F0A0C-8488-407D-8E99-F64F0F31A002}">
      <dsp:nvSpPr>
        <dsp:cNvPr id="0" name=""/>
        <dsp:cNvSpPr/>
      </dsp:nvSpPr>
      <dsp:spPr>
        <a:xfrm>
          <a:off x="2578" y="2527417"/>
          <a:ext cx="310478" cy="3104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40B526-1E5D-4291-AE8D-FDE007168D41}">
      <dsp:nvSpPr>
        <dsp:cNvPr id="0" name=""/>
        <dsp:cNvSpPr/>
      </dsp:nvSpPr>
      <dsp:spPr>
        <a:xfrm>
          <a:off x="295439" y="2320793"/>
          <a:ext cx="3930545" cy="723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опухоли</a:t>
          </a:r>
          <a:endParaRPr lang="ru-RU" sz="2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439" y="2320793"/>
        <a:ext cx="3930545" cy="723725"/>
      </dsp:txXfrm>
    </dsp:sp>
    <dsp:sp modelId="{6F5A328E-2B71-4420-828F-FA876DF2FCD7}">
      <dsp:nvSpPr>
        <dsp:cNvPr id="0" name=""/>
        <dsp:cNvSpPr/>
      </dsp:nvSpPr>
      <dsp:spPr>
        <a:xfrm>
          <a:off x="2578" y="3251143"/>
          <a:ext cx="310478" cy="3104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8F8348-740B-4FB5-BCAD-66C07E5A496D}">
      <dsp:nvSpPr>
        <dsp:cNvPr id="0" name=""/>
        <dsp:cNvSpPr/>
      </dsp:nvSpPr>
      <dsp:spPr>
        <a:xfrm>
          <a:off x="295439" y="3343722"/>
          <a:ext cx="3930545" cy="723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/>
            <a:t>Инфекционных заболеваний (например, менингит),</a:t>
          </a:r>
          <a:endParaRPr lang="ru-RU" sz="2400" kern="1200" dirty="0"/>
        </a:p>
      </dsp:txBody>
      <dsp:txXfrm>
        <a:off x="295439" y="3343722"/>
        <a:ext cx="3930545" cy="723725"/>
      </dsp:txXfrm>
    </dsp:sp>
    <dsp:sp modelId="{D0598E07-BD54-47AD-A607-2F82A0EEC676}">
      <dsp:nvSpPr>
        <dsp:cNvPr id="0" name=""/>
        <dsp:cNvSpPr/>
      </dsp:nvSpPr>
      <dsp:spPr>
        <a:xfrm>
          <a:off x="4440291" y="893221"/>
          <a:ext cx="4226392" cy="49722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2158D4-9999-4D45-9D21-E48152989C8A}">
      <dsp:nvSpPr>
        <dsp:cNvPr id="0" name=""/>
        <dsp:cNvSpPr/>
      </dsp:nvSpPr>
      <dsp:spPr>
        <a:xfrm>
          <a:off x="94136" y="5529969"/>
          <a:ext cx="61106" cy="457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A5A829-B126-4DC2-AACF-D411FDC971C7}">
      <dsp:nvSpPr>
        <dsp:cNvPr id="0" name=""/>
        <dsp:cNvSpPr/>
      </dsp:nvSpPr>
      <dsp:spPr>
        <a:xfrm>
          <a:off x="4440291" y="0"/>
          <a:ext cx="4226392" cy="893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0" kern="1200" dirty="0" err="1" smtClean="0">
              <a:solidFill>
                <a:schemeClr val="accent1">
                  <a:lumMod val="75000"/>
                </a:schemeClr>
              </a:solidFill>
            </a:rPr>
            <a:t>Нефрогенный</a:t>
          </a:r>
          <a:r>
            <a:rPr lang="ru-RU" sz="2900" b="1" i="0" kern="1200" dirty="0" smtClean="0">
              <a:solidFill>
                <a:schemeClr val="accent1">
                  <a:lumMod val="75000"/>
                </a:schemeClr>
              </a:solidFill>
            </a:rPr>
            <a:t> (</a:t>
          </a:r>
          <a:r>
            <a:rPr lang="ru-RU" sz="2900" b="1" i="0" kern="1200" dirty="0" smtClean="0">
              <a:solidFill>
                <a:srgbClr val="002060"/>
              </a:solidFill>
            </a:rPr>
            <a:t>почечный</a:t>
          </a:r>
          <a:r>
            <a:rPr lang="ru-RU" sz="2900" b="1" i="0" kern="1200" dirty="0" smtClean="0">
              <a:solidFill>
                <a:schemeClr val="accent1">
                  <a:lumMod val="75000"/>
                </a:schemeClr>
              </a:solidFill>
            </a:rPr>
            <a:t>) НД</a:t>
          </a:r>
          <a:endParaRPr lang="ru-RU" sz="29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440291" y="0"/>
        <a:ext cx="4226392" cy="893221"/>
      </dsp:txXfrm>
    </dsp:sp>
    <dsp:sp modelId="{1E000A2B-3507-49EC-AEF9-6286C5D341A0}">
      <dsp:nvSpPr>
        <dsp:cNvPr id="0" name=""/>
        <dsp:cNvSpPr/>
      </dsp:nvSpPr>
      <dsp:spPr>
        <a:xfrm>
          <a:off x="4319778" y="1788620"/>
          <a:ext cx="310478" cy="3104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E0AAE6-8F86-47AB-8209-24995FF880F2}">
      <dsp:nvSpPr>
        <dsp:cNvPr id="0" name=""/>
        <dsp:cNvSpPr/>
      </dsp:nvSpPr>
      <dsp:spPr>
        <a:xfrm>
          <a:off x="4689699" y="1668571"/>
          <a:ext cx="3930545" cy="723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/>
            <a:t>Почки не могут правильно реагировать на АДГ (т.е. не чувствительны к нему).</a:t>
          </a:r>
          <a:endParaRPr lang="ru-RU" sz="2400" kern="1200" dirty="0"/>
        </a:p>
      </dsp:txBody>
      <dsp:txXfrm>
        <a:off x="4689699" y="1668571"/>
        <a:ext cx="3930545" cy="723725"/>
      </dsp:txXfrm>
    </dsp:sp>
    <dsp:sp modelId="{7C68A33A-AF93-469A-9C4C-2A43D4E8B320}">
      <dsp:nvSpPr>
        <dsp:cNvPr id="0" name=""/>
        <dsp:cNvSpPr/>
      </dsp:nvSpPr>
      <dsp:spPr>
        <a:xfrm>
          <a:off x="4319779" y="2873973"/>
          <a:ext cx="310478" cy="3104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002D08-6F55-41D3-95F8-A0D436C3A2F6}">
      <dsp:nvSpPr>
        <dsp:cNvPr id="0" name=""/>
        <dsp:cNvSpPr/>
      </dsp:nvSpPr>
      <dsp:spPr>
        <a:xfrm>
          <a:off x="4538609" y="3218394"/>
          <a:ext cx="4270419" cy="723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/>
            <a:t>При других заболеваниях почек (например, хронической почечной недостаточности).</a:t>
          </a:r>
          <a:endParaRPr lang="ru-RU" sz="2400" kern="1200" dirty="0"/>
        </a:p>
      </dsp:txBody>
      <dsp:txXfrm>
        <a:off x="4538609" y="3218394"/>
        <a:ext cx="4270419" cy="723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3240-DE7D-4B17-8685-CB513A80525A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A23E-918B-46CB-9155-2DE8AA871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21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3240-DE7D-4B17-8685-CB513A80525A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A23E-918B-46CB-9155-2DE8AA871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50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3240-DE7D-4B17-8685-CB513A80525A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A23E-918B-46CB-9155-2DE8AA871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74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3240-DE7D-4B17-8685-CB513A80525A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A23E-918B-46CB-9155-2DE8AA871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38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3240-DE7D-4B17-8685-CB513A80525A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A23E-918B-46CB-9155-2DE8AA871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10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3240-DE7D-4B17-8685-CB513A80525A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A23E-918B-46CB-9155-2DE8AA871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2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3240-DE7D-4B17-8685-CB513A80525A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A23E-918B-46CB-9155-2DE8AA871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81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3240-DE7D-4B17-8685-CB513A80525A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A23E-918B-46CB-9155-2DE8AA871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55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3240-DE7D-4B17-8685-CB513A80525A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A23E-918B-46CB-9155-2DE8AA871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15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3240-DE7D-4B17-8685-CB513A80525A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A23E-918B-46CB-9155-2DE8AA871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17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3240-DE7D-4B17-8685-CB513A80525A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A23E-918B-46CB-9155-2DE8AA871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08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83240-DE7D-4B17-8685-CB513A80525A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FA23E-918B-46CB-9155-2DE8AA871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21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1288472" y="3704042"/>
            <a:ext cx="6982692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НЕ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САХАРНЫЙ ДИАБЕТ 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0145" y="2119745"/>
            <a:ext cx="184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01636" y="3685309"/>
            <a:ext cx="5264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99709" y="595745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461163" y="5818955"/>
            <a:ext cx="454429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ru-RU" dirty="0" smtClean="0">
                <a:ea typeface="MingLiU-ExtB" panose="02020500000000000000" pitchFamily="18" charset="-120"/>
              </a:rPr>
              <a:t>Выполнил: </a:t>
            </a:r>
            <a:r>
              <a:rPr lang="ru-RU" dirty="0" err="1" smtClean="0">
                <a:ea typeface="MingLiU-ExtB" panose="02020500000000000000" pitchFamily="18" charset="-120"/>
              </a:rPr>
              <a:t>Парвиз</a:t>
            </a:r>
            <a:r>
              <a:rPr lang="ru-RU" dirty="0" smtClean="0">
                <a:ea typeface="MingLiU-ExtB" panose="02020500000000000000" pitchFamily="18" charset="-120"/>
              </a:rPr>
              <a:t> М.М.</a:t>
            </a:r>
          </a:p>
          <a:p>
            <a:r>
              <a:rPr lang="ru-RU" dirty="0" smtClean="0">
                <a:ea typeface="MingLiU-ExtB" panose="02020500000000000000" pitchFamily="18" charset="-120"/>
              </a:rPr>
              <a:t>Преподаватель: ассистент.</a:t>
            </a:r>
            <a:r>
              <a:rPr lang="ru-RU" dirty="0">
                <a:ea typeface="MingLiU-ExtB" panose="02020500000000000000" pitchFamily="18" charset="-120"/>
              </a:rPr>
              <a:t> </a:t>
            </a:r>
            <a:r>
              <a:rPr lang="ru-RU" dirty="0" err="1">
                <a:ea typeface="MingLiU-ExtB" panose="02020500000000000000" pitchFamily="18" charset="-120"/>
              </a:rPr>
              <a:t>Есимбекова</a:t>
            </a:r>
            <a:r>
              <a:rPr lang="ru-RU" dirty="0">
                <a:ea typeface="MingLiU-ExtB" panose="02020500000000000000" pitchFamily="18" charset="-120"/>
              </a:rPr>
              <a:t> </a:t>
            </a:r>
            <a:r>
              <a:rPr lang="ru-RU" dirty="0" smtClean="0">
                <a:ea typeface="MingLiU-ExtB" panose="02020500000000000000" pitchFamily="18" charset="-120"/>
              </a:rPr>
              <a:t>А.Р.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3673" y="6142120"/>
            <a:ext cx="21474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Крассноярск</a:t>
            </a:r>
            <a:r>
              <a:rPr lang="ru-RU" dirty="0" smtClean="0"/>
              <a:t> 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77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7313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345793" y="2894108"/>
            <a:ext cx="4004121" cy="737273"/>
            <a:chOff x="304797" y="2364236"/>
            <a:chExt cx="4004121" cy="73727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04797" y="2364236"/>
              <a:ext cx="4004121" cy="73727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TextBox 3"/>
            <p:cNvSpPr txBox="1"/>
            <p:nvPr/>
          </p:nvSpPr>
          <p:spPr>
            <a:xfrm>
              <a:off x="304797" y="2364236"/>
              <a:ext cx="4004121" cy="7372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2" tIns="184912" rIns="184912" bIns="184912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7818" y="332509"/>
            <a:ext cx="8742218" cy="49244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Наиболее характерные симптомы</a:t>
            </a:r>
            <a:r>
              <a:rPr lang="ru-RU" sz="4400" b="1" dirty="0" smtClean="0">
                <a:solidFill>
                  <a:srgbClr val="FF0000"/>
                </a:solidFill>
              </a:rPr>
              <a:t>:</a:t>
            </a:r>
          </a:p>
          <a:p>
            <a:endParaRPr lang="ru-RU" sz="5400" dirty="0" smtClean="0"/>
          </a:p>
          <a:p>
            <a:pPr marL="685800" indent="-685800">
              <a:buFont typeface="Wingdings" panose="05000000000000000000" pitchFamily="2" charset="2"/>
              <a:buChar char="v"/>
            </a:pPr>
            <a:endParaRPr lang="ru-RU" sz="5400" dirty="0"/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ru-RU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ПОЛИДИПСИЯ 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ru-RU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ПОЛИУРИЯ </a:t>
            </a:r>
            <a:r>
              <a:rPr lang="ru-RU" sz="5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5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никтурия</a:t>
            </a:r>
            <a:r>
              <a:rPr lang="ru-RU" sz="5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276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656" y="374072"/>
            <a:ext cx="8686800" cy="621708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У младенцев и детей младшего возраста с несахарным диабетом могут </a:t>
            </a:r>
            <a:r>
              <a:rPr lang="ru-RU" sz="2800" b="1" dirty="0" smtClean="0">
                <a:solidFill>
                  <a:srgbClr val="FF0000"/>
                </a:solidFill>
              </a:rPr>
              <a:t>отмечаться следующие </a:t>
            </a:r>
            <a:r>
              <a:rPr lang="ru-RU" sz="2800" b="1" dirty="0">
                <a:solidFill>
                  <a:srgbClr val="FF0000"/>
                </a:solidFill>
              </a:rPr>
              <a:t>симптомы</a:t>
            </a:r>
            <a:r>
              <a:rPr lang="ru-RU" sz="2800" b="1" dirty="0" smtClean="0">
                <a:solidFill>
                  <a:srgbClr val="FF0000"/>
                </a:solidFill>
              </a:rPr>
              <a:t>:</a:t>
            </a:r>
          </a:p>
          <a:p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8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000" dirty="0" smtClean="0"/>
              <a:t>необъяснимая </a:t>
            </a:r>
            <a:r>
              <a:rPr lang="ru-RU" sz="4000" dirty="0"/>
              <a:t>раздражительность или неукротимый плач;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000" dirty="0" smtClean="0"/>
              <a:t>необычно </a:t>
            </a:r>
            <a:r>
              <a:rPr lang="ru-RU" sz="4000" dirty="0"/>
              <a:t>мокрые подгузники;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000" dirty="0" smtClean="0"/>
              <a:t>лихорадка</a:t>
            </a:r>
            <a:r>
              <a:rPr lang="ru-RU" sz="4000" dirty="0"/>
              <a:t>, рвота или диарея;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000" dirty="0" smtClean="0"/>
              <a:t>отставание </a:t>
            </a:r>
            <a:r>
              <a:rPr lang="ru-RU" sz="4000" dirty="0"/>
              <a:t>в развитии;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000" dirty="0" smtClean="0"/>
              <a:t>потеря </a:t>
            </a:r>
            <a:r>
              <a:rPr lang="ru-RU" sz="4000" dirty="0"/>
              <a:t>веса.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03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166255"/>
            <a:ext cx="8686799" cy="894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FF0000"/>
                </a:solidFill>
              </a:rPr>
              <a:t>Как диагностируют Несахарный диабет?</a:t>
            </a:r>
          </a:p>
          <a:p>
            <a:endParaRPr lang="ru-RU" sz="2300" dirty="0" smtClean="0"/>
          </a:p>
          <a:p>
            <a:r>
              <a:rPr lang="ru-RU" sz="2300" b="1" dirty="0" smtClean="0"/>
              <a:t>• общий анализ мочи </a:t>
            </a:r>
            <a:r>
              <a:rPr lang="ru-RU" sz="2300" dirty="0" smtClean="0"/>
              <a:t>– это оценка физических (например, плотность, содержание лейкоцитов, бактерий) и химических составляющих мочи (например, глюкозы);</a:t>
            </a:r>
          </a:p>
          <a:p>
            <a:r>
              <a:rPr lang="ru-RU" sz="2300" b="1" dirty="0" smtClean="0"/>
              <a:t>• анализ мочи по </a:t>
            </a:r>
            <a:r>
              <a:rPr lang="ru-RU" sz="2300" b="1" dirty="0" err="1" smtClean="0"/>
              <a:t>Зимницкому</a:t>
            </a:r>
            <a:r>
              <a:rPr lang="ru-RU" sz="2300" b="1" dirty="0" smtClean="0"/>
              <a:t> </a:t>
            </a:r>
            <a:r>
              <a:rPr lang="ru-RU" sz="2300" dirty="0" smtClean="0"/>
              <a:t>– заключается в сборе суточной мочи с 3-х часовыми интервалами, при этом в каждом из 8 анализов определяется ее плотность (концентрация);</a:t>
            </a:r>
          </a:p>
          <a:p>
            <a:r>
              <a:rPr lang="ru-RU" sz="2300" b="1" dirty="0" smtClean="0"/>
              <a:t>• тест с ограничением жидкости </a:t>
            </a:r>
            <a:r>
              <a:rPr lang="ru-RU" sz="2300" dirty="0" smtClean="0"/>
              <a:t>(синонимы – проба с </a:t>
            </a:r>
            <a:r>
              <a:rPr lang="ru-RU" sz="2300" dirty="0" err="1" smtClean="0"/>
              <a:t>сухоедением</a:t>
            </a:r>
            <a:r>
              <a:rPr lang="ru-RU" sz="2300" dirty="0" smtClean="0"/>
              <a:t>), который помогает определить наличие несахарного диабета. Пациенту  попросят какое-то время не пить, и на этом фоне будут оцениваться изменения в его весе, выделении мочи и ее составе;</a:t>
            </a:r>
          </a:p>
          <a:p>
            <a:r>
              <a:rPr lang="ru-RU" sz="2300" b="1" dirty="0" smtClean="0">
                <a:solidFill>
                  <a:srgbClr val="00B0F0"/>
                </a:solidFill>
              </a:rPr>
              <a:t>• тест с </a:t>
            </a:r>
            <a:r>
              <a:rPr lang="ru-RU" sz="2300" b="1" dirty="0" err="1" smtClean="0">
                <a:solidFill>
                  <a:srgbClr val="00B0F0"/>
                </a:solidFill>
              </a:rPr>
              <a:t>десмопрессином</a:t>
            </a:r>
            <a:r>
              <a:rPr lang="ru-RU" sz="2300" b="1" dirty="0" smtClean="0">
                <a:solidFill>
                  <a:srgbClr val="00B0F0"/>
                </a:solidFill>
              </a:rPr>
              <a:t> </a:t>
            </a:r>
            <a:r>
              <a:rPr lang="ru-RU" sz="2300" dirty="0" smtClean="0"/>
              <a:t>– определяется чувствительность почек к препарату, являющемуся более мощным аналогом АДГ, что разделяет </a:t>
            </a:r>
            <a:r>
              <a:rPr lang="ru-RU" sz="2300" dirty="0" err="1" smtClean="0"/>
              <a:t>нефрогенный</a:t>
            </a:r>
            <a:r>
              <a:rPr lang="ru-RU" sz="2300" dirty="0" smtClean="0"/>
              <a:t> и центральный типы несахарного диабета;</a:t>
            </a:r>
          </a:p>
          <a:p>
            <a:r>
              <a:rPr lang="ru-RU" sz="2300" b="1" dirty="0" smtClean="0">
                <a:solidFill>
                  <a:srgbClr val="00B0F0"/>
                </a:solidFill>
              </a:rPr>
              <a:t>•  (МРТ) </a:t>
            </a:r>
            <a:r>
              <a:rPr lang="ru-RU" sz="2300" dirty="0" smtClean="0"/>
              <a:t>головного мозга. Оно  помогает выявить наличие аномалий в гипофизе или в непосредственной близости от него.</a:t>
            </a:r>
          </a:p>
          <a:p>
            <a:endParaRPr lang="ru-RU" sz="2300" dirty="0" smtClean="0"/>
          </a:p>
          <a:p>
            <a:endParaRPr lang="ru-RU" sz="2300" dirty="0" smtClean="0"/>
          </a:p>
          <a:p>
            <a:endParaRPr lang="ru-RU" sz="2300" dirty="0" smtClean="0"/>
          </a:p>
          <a:p>
            <a:endParaRPr lang="ru-RU" sz="2300" dirty="0" smtClean="0"/>
          </a:p>
          <a:p>
            <a:endParaRPr lang="ru-RU" sz="2300" dirty="0"/>
          </a:p>
          <a:p>
            <a:endParaRPr lang="ru-RU" sz="2300" dirty="0"/>
          </a:p>
          <a:p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31553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2" y="193964"/>
            <a:ext cx="5472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Как лечат Несахарный диабет?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1" y="3635953"/>
            <a:ext cx="4683576" cy="3222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747" y="3635953"/>
            <a:ext cx="4357253" cy="2947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171" y="924356"/>
            <a:ext cx="90408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центральном несахарном диабете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назначается синтетический аналог АДГ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десмопрессин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выпускающийся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обычных или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подъязычных таблеток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дозированного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спрея в нос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Его применение снижает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мочеиспусканий.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сопутствующего образования гипофиза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гипоталамуса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опухоли) проводится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его лечение.</a:t>
            </a:r>
          </a:p>
        </p:txBody>
      </p:sp>
    </p:spTree>
    <p:extLst>
      <p:ext uri="{BB962C8B-B14F-4D97-AF65-F5344CB8AC3E}">
        <p14:creationId xmlns:p14="http://schemas.microsoft.com/office/powerpoint/2010/main" val="144030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2" y="193964"/>
            <a:ext cx="5472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Как лечат Несахарный диабет?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255" y="1233054"/>
            <a:ext cx="88807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нефрогенном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несахарном диабете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рекомендованы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низкосолевая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диета,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достаточное потребление воды 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обезвоживания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уменьшения объема суточной мочи могут применяться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тиазидные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диуретики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нестероидные противовоспалительные препараты.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286" y="3449045"/>
            <a:ext cx="3962732" cy="31838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3461725"/>
            <a:ext cx="5486400" cy="317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7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109" y="0"/>
            <a:ext cx="946265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290945"/>
            <a:ext cx="3629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Спасибо </a:t>
            </a:r>
            <a:r>
              <a:rPr lang="ru-RU" sz="2800" b="1" dirty="0">
                <a:solidFill>
                  <a:schemeClr val="bg1"/>
                </a:solidFill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20408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671" y="193962"/>
            <a:ext cx="8922329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Несахарный диабет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Определение…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Несахарный диабет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заболевание, характеризующееся </a:t>
            </a: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выраженной жаждой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выделением </a:t>
            </a: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больших объемов мочи (полиурия)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Несахарный диабет никак не связан с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диабетом сахарным, поскольку обусловлен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продукции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действия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другого гормона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антидиуретического гормона (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синоним - </a:t>
            </a:r>
            <a:r>
              <a:rPr lang="ru-RU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вазопрессин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25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39" y="3283527"/>
            <a:ext cx="5400383" cy="315314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10" y="3832792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9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66941642"/>
              </p:ext>
            </p:extLst>
          </p:nvPr>
        </p:nvGraphicFramePr>
        <p:xfrm>
          <a:off x="138545" y="1177635"/>
          <a:ext cx="8769928" cy="5209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9381" y="457200"/>
            <a:ext cx="8548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зависимости от этиологии и патогенеза выделяют три типа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сахарного диабета</a:t>
            </a:r>
          </a:p>
        </p:txBody>
      </p:sp>
    </p:spTree>
    <p:extLst>
      <p:ext uri="{BB962C8B-B14F-4D97-AF65-F5344CB8AC3E}">
        <p14:creationId xmlns:p14="http://schemas.microsoft.com/office/powerpoint/2010/main" val="270522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764" y="211282"/>
            <a:ext cx="4405745" cy="33043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13709" y="211282"/>
            <a:ext cx="96982" cy="38203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75164" y="211282"/>
            <a:ext cx="457200" cy="3543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75164" y="2632364"/>
            <a:ext cx="103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АДГ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15" y="3606978"/>
            <a:ext cx="4281351" cy="3146921"/>
          </a:xfrm>
          <a:prstGeom prst="rect">
            <a:avLst/>
          </a:prstGeom>
        </p:spPr>
      </p:pic>
      <p:sp>
        <p:nvSpPr>
          <p:cNvPr id="11" name="Выгнутая вправо стрелка 10"/>
          <p:cNvSpPr/>
          <p:nvPr/>
        </p:nvSpPr>
        <p:spPr>
          <a:xfrm rot="1512937">
            <a:off x="2657537" y="3103078"/>
            <a:ext cx="767543" cy="178579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2673124428"/>
              </p:ext>
            </p:extLst>
          </p:nvPr>
        </p:nvGraphicFramePr>
        <p:xfrm>
          <a:off x="4149731" y="3515591"/>
          <a:ext cx="4890655" cy="3410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" name="Стрелка вверх 30"/>
          <p:cNvSpPr/>
          <p:nvPr/>
        </p:nvSpPr>
        <p:spPr>
          <a:xfrm>
            <a:off x="4482212" y="4967286"/>
            <a:ext cx="138308" cy="49742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7869383" y="4951981"/>
            <a:ext cx="124691" cy="590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5952036" y="4777724"/>
            <a:ext cx="79753" cy="2954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2691246" y="1052491"/>
            <a:ext cx="109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SON/PVN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31273" y="1421823"/>
            <a:ext cx="1513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ОСМОТ.КОНЦ</a:t>
            </a:r>
            <a:endParaRPr lang="ru-RU" dirty="0"/>
          </a:p>
        </p:txBody>
      </p:sp>
      <p:sp>
        <p:nvSpPr>
          <p:cNvPr id="14" name="Стрелка вверх 13"/>
          <p:cNvSpPr/>
          <p:nvPr/>
        </p:nvSpPr>
        <p:spPr>
          <a:xfrm>
            <a:off x="609600" y="1357775"/>
            <a:ext cx="138308" cy="49742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гнутая вверх стрелка 6"/>
          <p:cNvSpPr/>
          <p:nvPr/>
        </p:nvSpPr>
        <p:spPr>
          <a:xfrm rot="808480">
            <a:off x="1461384" y="1374481"/>
            <a:ext cx="2772762" cy="39698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2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74992104"/>
              </p:ext>
            </p:extLst>
          </p:nvPr>
        </p:nvGraphicFramePr>
        <p:xfrm>
          <a:off x="263237" y="443345"/>
          <a:ext cx="8562108" cy="5694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Молния 4"/>
          <p:cNvSpPr/>
          <p:nvPr/>
        </p:nvSpPr>
        <p:spPr>
          <a:xfrm rot="5664596">
            <a:off x="2382981" y="195993"/>
            <a:ext cx="1496291" cy="1191491"/>
          </a:xfrm>
          <a:prstGeom prst="lightningBol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>
            <a:off x="6948321" y="4087091"/>
            <a:ext cx="242188" cy="65718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464669" y="4087091"/>
            <a:ext cx="235183" cy="77585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64328" y="5934579"/>
            <a:ext cx="5687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1/2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АДГ =10-30 мин.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401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4292" y="762000"/>
            <a:ext cx="7412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!!!Два основных механизма, регулирующие…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 rot="21170567">
            <a:off x="8176963" y="1051384"/>
            <a:ext cx="608014" cy="2593206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379018"/>
              </p:ext>
            </p:extLst>
          </p:nvPr>
        </p:nvGraphicFramePr>
        <p:xfrm>
          <a:off x="1523999" y="1397000"/>
          <a:ext cx="6844145" cy="5211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48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25937218"/>
              </p:ext>
            </p:extLst>
          </p:nvPr>
        </p:nvGraphicFramePr>
        <p:xfrm>
          <a:off x="568037" y="443345"/>
          <a:ext cx="6927272" cy="3105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19252346"/>
              </p:ext>
            </p:extLst>
          </p:nvPr>
        </p:nvGraphicFramePr>
        <p:xfrm>
          <a:off x="2313708" y="3729181"/>
          <a:ext cx="6677892" cy="3117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6761884" y="3425247"/>
            <a:ext cx="607868" cy="607868"/>
            <a:chOff x="5078163" y="699350"/>
            <a:chExt cx="607868" cy="607868"/>
          </a:xfrm>
        </p:grpSpPr>
        <p:sp>
          <p:nvSpPr>
            <p:cNvPr id="5" name="Стрелка вниз 4"/>
            <p:cNvSpPr/>
            <p:nvPr/>
          </p:nvSpPr>
          <p:spPr>
            <a:xfrm>
              <a:off x="5078163" y="699350"/>
              <a:ext cx="607868" cy="607868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трелка вниз 4"/>
            <p:cNvSpPr txBox="1"/>
            <p:nvPr/>
          </p:nvSpPr>
          <p:spPr>
            <a:xfrm>
              <a:off x="5214933" y="699350"/>
              <a:ext cx="334328" cy="4574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700" kern="1200"/>
            </a:p>
          </p:txBody>
        </p:sp>
      </p:grpSp>
      <p:sp>
        <p:nvSpPr>
          <p:cNvPr id="7" name="TextBox 6"/>
          <p:cNvSpPr txBox="1"/>
          <p:nvPr/>
        </p:nvSpPr>
        <p:spPr>
          <a:xfrm rot="2064898">
            <a:off x="6980768" y="716816"/>
            <a:ext cx="2161014" cy="861774"/>
          </a:xfrm>
          <a:prstGeom prst="rect">
            <a:avLst/>
          </a:prstGeom>
          <a:noFill/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Патогенез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13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72" y="1496291"/>
            <a:ext cx="83127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сахарный диабет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тогда, когда нарушается производство или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АДГ, и организм не может регулировать обмен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То, каким образом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нарушилось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определяет какая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несахарного диабета имеется у вас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3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5" y="290946"/>
            <a:ext cx="8714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причины возникновения Несахарного диабета?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64919329"/>
              </p:ext>
            </p:extLst>
          </p:nvPr>
        </p:nvGraphicFramePr>
        <p:xfrm>
          <a:off x="166255" y="1149927"/>
          <a:ext cx="8839200" cy="5611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644159" y="3047998"/>
            <a:ext cx="2196023" cy="264727"/>
            <a:chOff x="304797" y="2364236"/>
            <a:chExt cx="4004121" cy="73727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04797" y="2364236"/>
              <a:ext cx="4004121" cy="73727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304797" y="2364236"/>
              <a:ext cx="4004121" cy="7372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2" tIns="184912" rIns="184912" bIns="184912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 dirty="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644159" y="2926468"/>
            <a:ext cx="4322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6255" y="5672256"/>
            <a:ext cx="316290" cy="316290"/>
          </a:xfrm>
          <a:prstGeom prst="rect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Группа 9"/>
          <p:cNvGrpSpPr/>
          <p:nvPr/>
        </p:nvGrpSpPr>
        <p:grpSpPr>
          <a:xfrm>
            <a:off x="851974" y="5691108"/>
            <a:ext cx="2902607" cy="583383"/>
            <a:chOff x="304797" y="2364236"/>
            <a:chExt cx="4004121" cy="73727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04797" y="2364236"/>
              <a:ext cx="4004121" cy="73727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304797" y="2364236"/>
              <a:ext cx="4004121" cy="7372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2" tIns="184912" rIns="184912" bIns="184912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 dirty="0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544935" y="5666510"/>
            <a:ext cx="4096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YS Text"/>
              </a:rPr>
              <a:t>воспаления или черепно-мозговой травмы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44935" y="2923265"/>
            <a:ext cx="3020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вследствие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65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2629</TotalTime>
  <Words>579</Words>
  <Application>Microsoft Office PowerPoint</Application>
  <PresentationFormat>Экран (4:3)</PresentationFormat>
  <Paragraphs>84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MingLiU-ExtB</vt:lpstr>
      <vt:lpstr>Arial</vt:lpstr>
      <vt:lpstr>Arial Black</vt:lpstr>
      <vt:lpstr>Calibri</vt:lpstr>
      <vt:lpstr>Calibri Light</vt:lpstr>
      <vt:lpstr>Times New Roman</vt:lpstr>
      <vt:lpstr>Wingdings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36</cp:revision>
  <dcterms:created xsi:type="dcterms:W3CDTF">2021-12-18T12:32:58Z</dcterms:created>
  <dcterms:modified xsi:type="dcterms:W3CDTF">2021-12-21T15:41:42Z</dcterms:modified>
</cp:coreProperties>
</file>