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3DD3E-7CFF-4D68-9B9C-2F7FFE4E5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7FE9CF-6A1F-4058-9FCB-8B39159E3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7ED59-BC99-4F3E-9563-85585E5A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CDB97A-4670-4B09-829C-A4549B31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942042-6935-49CF-B6B1-F42A0F11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70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3537F-7D9F-4E4B-9147-7BD6B083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4E27C4-E397-4184-B730-1C4D87A78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BD4D00-6183-4D6B-B67E-FD3DC10E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8F740B-EF90-42D6-8E2D-DE80514C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2AF33-BC5E-4BB7-BC6D-EF9B8115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72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659C10-0503-4E4E-B26E-B462762BE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698689-4850-4594-8F15-CF85C77B1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DAE37-63EC-4288-B880-241B484D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CA0C8-6BE1-4ECC-B4CE-C4680E7E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139FE8-F4FB-4F17-86BD-8D1DEBFF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3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8E3B0-E933-4FF7-B793-ED60B8CF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F880B8-08FE-4146-B41A-0A55BFF8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11EC1-6B16-4AAF-A021-7A3F9328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09E5C-7EF4-4CA0-B5F2-80C237E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4FF09E-3161-49D5-831D-AD096435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4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E6718-B22F-4216-AF43-FC5C196E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1408EB-07E9-4FA8-A70C-CCCC778C7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B74D13-53E4-4C61-8F2B-4547016A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950213-6516-41ED-8854-241A750B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D6F5A0-FFB8-413C-AC7C-FE67CB10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6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E4350-F94A-425C-9AA8-6943F51E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1AD4C9-BF15-4910-BD88-34578BB9D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E48254-C8FA-4BEC-8B1A-66D302CC1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8994AD-3DF4-4A74-B457-879DF5007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D2D3B4-CA1C-4CF6-ABDC-66B724C5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87C76D-0736-4BC6-A9D6-D238F9A4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E3115-ADAF-4570-977C-A1EEBBA8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DAA1EF-1121-4205-92DA-14F7AB91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9BA9F7-1DA5-488E-9007-C2DDEF01F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881B1E-AFEF-4972-8BD6-191670598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9D2036-9468-4F78-8B14-86BD2842B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26824D-1E8A-4ED2-AB24-1C2A20AC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92F7D1-9F70-4DD6-8326-B15DCBE3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815E2E-69F7-46A0-84C8-5BD4CB74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1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86775-29E7-4960-8C9C-73C126A9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A4227E-F49C-4AAA-923F-A585CED1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76588-F8B0-4F5F-A400-07B52609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9B98E7-E6CB-4A37-9F0A-B55B63F6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6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FF6C1F-B358-43A7-A1B9-7F264DF4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6223D3-7C44-4C5E-8A2E-F0515734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686FD0-3D6A-4375-9E81-1E28AD36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B46CD-6845-4E7F-A5AE-E4E6BC4D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FCC75-597B-4389-B2F9-E56D6F63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7E7882-F634-4E10-AED4-18C3AD6C9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0679FF-F561-45FE-B3DF-88A7A83C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B502A3-A3D4-4D26-905D-1A5B5BE2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2726CA-A516-434A-A919-FA4E4CBE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5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2D6DB-D9E7-4064-BBBB-483A16C5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3D96FB-BA7B-4884-B51A-1925E4215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7F029D-DE35-4E95-B7D4-66F76D5F4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5A7277-0DD4-4893-A57B-10DEDDB5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395037-9BC9-4109-8174-C3F11996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CA5B8-1C8C-485E-8CA4-8130D324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8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6E962-0013-4F6D-9887-BC0F8F70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E24BE-415F-4C3C-BC98-0EF8E799F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ECBD53-B416-4AE6-BD32-C003E4B5A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ECC2-87C6-480A-914C-A8D84E9D73E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E12363-C9C3-47AA-B03E-D28EE4B29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D78A80-32D8-4B11-A6A2-7ECAE2CB8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7F9F-0519-4D8B-9C11-B88ECF6EC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6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DEFA9-5447-421E-9A7E-E645300E3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Гигиеническое нормирование качества питьевой воды</a:t>
            </a:r>
          </a:p>
        </p:txBody>
      </p:sp>
    </p:spTree>
    <p:extLst>
      <p:ext uri="{BB962C8B-B14F-4D97-AF65-F5344CB8AC3E}">
        <p14:creationId xmlns:p14="http://schemas.microsoft.com/office/powerpoint/2010/main" val="313116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2F537-120C-44F6-B7DF-87DD9116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BB944C-5E67-4E13-B93B-0607910E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применяется в отношении воды, подаваемой системами водоснабжения и предназначенной для: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потребления населения в питьевых и бытовых целях,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в процессах переработки продовольственного сырья,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производства, транспортировки и хранения пищевых продуктов.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регламентирует и само проведение контроля качества воды централизованного хозяйственно-питьевого водоснабжения.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37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9FBDC-AF1A-4490-835E-C5463BB7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D3D78F-E617-4721-B8C2-DB51CCB93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требованиям СанПиНа питьевая вода должна быть: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безопасной в эпидемиологическом отношении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радиационном отношении,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безвредной по химическому составу,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иметь благоприятные органолептические свойства. 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качество питьевой воды должно соответствовать гигиеническим нормативам: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ее поступлением в распределительную сеть,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любой последующей точке водоразбора.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9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EA7C9-E597-4714-BDD8-146D1216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19" y="365125"/>
            <a:ext cx="10694581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санитарно-эпидемиологической безопасности 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3F2C0-4D40-43F3-B062-7D81F7831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обычный и распространенный вид опасности, связанный с питьевой водой, обусловлен ее загрязнением сточными водами, другими отходами или фекалиями человека и животных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8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7420F-61B9-4715-82CE-77A45A75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BF2FE5-7EB0-40C7-80AD-4EDC0B6D7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Фекальное загрязнение питьевой воды может обусловить поступление в воду ряда различных кишечных патогенных организмов (бактериальных, вирусных и паразитических).  В загрязненной питьевой воде можно обнаружить штаммы сальмонелл, </a:t>
            </a:r>
            <a:r>
              <a:rPr lang="ru-RU" dirty="0" err="1"/>
              <a:t>шигелл</a:t>
            </a:r>
            <a:r>
              <a:rPr lang="ru-RU" dirty="0"/>
              <a:t>, </a:t>
            </a:r>
            <a:r>
              <a:rPr lang="ru-RU" dirty="0" err="1"/>
              <a:t>энтеропатогенной</a:t>
            </a:r>
            <a:r>
              <a:rPr lang="ru-RU" dirty="0"/>
              <a:t> кишечной палочки, холерного вибриона, </a:t>
            </a:r>
            <a:r>
              <a:rPr lang="ru-RU" dirty="0" err="1"/>
              <a:t>иерсинии</a:t>
            </a:r>
            <a:r>
              <a:rPr lang="ru-RU" dirty="0"/>
              <a:t>, </a:t>
            </a:r>
            <a:r>
              <a:rPr lang="ru-RU" dirty="0" err="1"/>
              <a:t>энтероколитики</a:t>
            </a:r>
            <a:r>
              <a:rPr lang="ru-RU" dirty="0"/>
              <a:t>, </a:t>
            </a:r>
            <a:r>
              <a:rPr lang="ru-RU" dirty="0" err="1"/>
              <a:t>кампилобактериоза</a:t>
            </a:r>
            <a:r>
              <a:rPr lang="ru-RU" dirty="0"/>
              <a:t>.</a:t>
            </a:r>
          </a:p>
          <a:p>
            <a:r>
              <a:rPr lang="ru-RU" dirty="0"/>
              <a:t> Эти организмы вызывают заболевания, варьирующие от легкой формы гастрита до тяжелых, а иногда и летальных форм дизентерии, холеры, брюшного тифа.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42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D1CA9-0824-4865-A843-AF42070E1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согласно СанПиНу должны отсутствовать в 100 мл питьевой воды.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не должны присутствовать в подаваемой потребителю очищенной питьевой воде, а их наличие свидетельствует о недостаточной очистке или вторичном загрязнении после очистки.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использоваться как показатель эффективности очистки.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20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C861F-9EBF-42A2-9986-339C09C7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34511-C0FF-4B5E-A754-69A35A639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анаэробные спорообразующие организмы, наиболее характерным из которых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перфрингенс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обычно присутствуют в фекалиях.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устойчивы к обеззараживанию при неадекватных концентрациях этого агента, времени контакта.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персистентность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подвергшейся обеззараживанию воде может свидетельствовать о дефектах очистки и длительности фекального загрязнения.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СанПиНу должны отсутствовать при исследовании 20 мл питьевой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809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8AF4D-FA0F-4BE2-B28C-BE059EBE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микробное число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E6F22B-B1DF-4FBB-A975-EB1085851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микробное число отражает общий уровень содержания бактерий в воде.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Внезапное увеличение числа колоний при анализе воды из подземного водоисточника может служить ранним сигналом загрязнения водоносного горизонта.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ОМЧ - при оценке эффективности процессов водоочистки, особенно коагуляции, фильтрации и обеззараживания,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ОМЧ может быть использовано также для оценки не загрязненности и целостности распределительной сети и пригодности воды для производства пищевых продуктов и напитков.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данного метода заключается в возможности сравнения результатов при исследовании регулярно отбираемых проб из одной и той же системы водоснабжения для обнаружения отклонений.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микробное число, т. е. число колоний бактерий в 1 мл питьевой воды, не должно быть более 50.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1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029B7-FD32-4A16-AAB6-FF9DD9924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Вирусологические показатели качества 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9B3C8-B5A8-4F73-A49F-8A3B6FD7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Высокая выживаемость вирусов в воде  для человека приводят к эпидемическим вспышкам вирусного гепатита и гастроэнтерита, но через источники водоснабжения, а не питьевую воду. </a:t>
            </a:r>
          </a:p>
          <a:p>
            <a:pPr marL="0" indent="0">
              <a:buNone/>
            </a:pPr>
            <a:r>
              <a:rPr lang="ru-RU" dirty="0"/>
              <a:t> В РФ согласно СанПиНу оценку вирусного загрязнения  проводят по подсчету числа </a:t>
            </a:r>
            <a:r>
              <a:rPr lang="ru-RU" dirty="0" err="1"/>
              <a:t>бляшкообразующих</a:t>
            </a:r>
            <a:r>
              <a:rPr lang="ru-RU" dirty="0"/>
              <a:t> единиц, создаваемых </a:t>
            </a:r>
            <a:r>
              <a:rPr lang="ru-RU" dirty="0" err="1"/>
              <a:t>колифагом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Прямое определение вирусов очень сложно. </a:t>
            </a:r>
            <a:r>
              <a:rPr lang="ru-RU" dirty="0" err="1"/>
              <a:t>Колифаги</a:t>
            </a:r>
            <a:r>
              <a:rPr lang="ru-RU" dirty="0"/>
              <a:t> присутствуют совместно с кишечными вирусами.</a:t>
            </a:r>
          </a:p>
          <a:p>
            <a:pPr marL="0" indent="0">
              <a:buNone/>
            </a:pPr>
            <a:r>
              <a:rPr lang="ru-RU" dirty="0"/>
              <a:t>Согласно СанПиНу в 100 мл пробы </a:t>
            </a:r>
            <a:r>
              <a:rPr lang="ru-RU" dirty="0" err="1"/>
              <a:t>бляшкообразующих</a:t>
            </a:r>
            <a:r>
              <a:rPr lang="ru-RU" dirty="0"/>
              <a:t> единиц быть не должно.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6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BEE21-E6D7-41DE-AB8C-18AACDDF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Простейшие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63C44-C087-4E75-B63E-FBB94192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опасен человек, являющийся источником-носителем резервуара цист лямблий.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Попадая в сточные и питьевые воды, а затем опять в организм человека, они могут вызвать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лямблиоз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протекающий с хроническими диареями. Возможен смертельный исход.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принятому нормативу цист лямблий в питьевой воде объемом 50 л наблюдаться не должно.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отсутствовать в питьевой воде и гельминты, а также их яйца и личинки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19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CA477-3E4E-48F5-A226-C20015BC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7" y="365125"/>
            <a:ext cx="10949763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Безвредность воды в отношении загрязнений, нормируемых по санитарно-токсикологическим показателям или по химическому составу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28F05-E54C-4D85-A443-598742CF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Безвредность и опасность воды в отношении санитарно-токсикологических показателей химического состава определяется: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содержанием вредных химических веществ, наиболее часто встречающихся в природных водах на территории РФ;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содержанием вредных веществ, образующихся в процессе ее водообработки в системе водоснабжения;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содержанием вредных химических веществ, поступающих в источники в результате хозяйственной деятельности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3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1FA772-C5D2-48FF-B8AD-50D793F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6808"/>
            <a:ext cx="10515600" cy="576284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1.Требования к качеству питьевой воды централизованного хозяйственно-питьевого водоснабжения.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2.Обоснование нормативов качества питьевой воды.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3.Требования к качеству питьевой воды нецентрализованного водоснабжения.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580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3EB85-9441-4ED0-B79B-4308F89F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CD9D5-9C56-4CBB-AF72-F9576203B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ряд химических веществ, присутствие которых в питьевой воде в концентрациях, превышающих определенный уровень, может представлять определенную опасность для здоровья.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допустимые уровни должны быть определены исходя из суточного потребления воды (2,5 л) человеком, весящим 70 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28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23A8D-7569-4964-8D8A-18C39F94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6F3C7-A3B4-4988-A09D-3B6C423C1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химические вещества, определяемые в питьевой воде, не только имеют установленную ПДК, но и относятся к определенному классу опасности.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ПДК понимают максимальную концентрацию,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которой вещество не оказывает прямого или опосредованного влияния на состояние здоровья человека (при воздействии на организм в течение всей жизни) и не ухудшает условий гигиенического водопотребления.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2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3FD58-9611-418C-A9D6-75CBD2E9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A04EA2-8402-4280-B2FF-8A518C28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Лимитирующим признаком вредности химического вещества в воде, по которому установлен норматив (ПДК), может быть «санитарно-токсикологический», или «органолептический». </a:t>
            </a:r>
          </a:p>
          <a:p>
            <a:r>
              <a:rPr lang="ru-RU" dirty="0"/>
              <a:t>Для ряда веществ в водопроводной воде имеются ОДУ (ориентировочные допустимые уровни) веществ в водопроводной воде, разработанные на основе расчетных или экспериментальных методов прогноза точности.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332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39BBBF-8559-4942-ADDD-71CCD1F77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химические вещества, определяемые в питьевой воде, не только имеют установленную ПДК, но и относятся к определенному классу опасности.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опасности веществ делят на: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– чрезвычайно опасные;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– опасные;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 – умеренно опасные.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308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01321-5430-4C19-808A-FEAB423F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D2D7E-D22C-44C1-8E9D-235330DA8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Безвредность химического состава питьевой воды определяется отсутствием содержания в ней опасных для здоровья людей веществ в концентрациях, превышающих ПДК.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40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C7C20B-57CC-4744-B5D1-E7E6FCC9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605"/>
            <a:ext cx="10515600" cy="5326358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в питьевой воде нескольких химических веществ, нормированных по санитарно-токсикологическому признаку вредности и относящихся к 1-му и 2-му (чрезвычайно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классу опасности, исключая РВ, сумма отношений обнаруженных концентраций каждого из них к их максимально допустимому содержанию (ПДК) не должна быть более 1 для каждой группы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033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13DDDF-20BB-461F-BBBE-DAADF0BC1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ведется по формуле: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С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(С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С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… +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? 1,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концентрации индивидуальных химических веществ;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концентрации фактические;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концентрации допустимые.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93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A88CF0-CCD1-44AF-9D0F-BA030F362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следует обратить на этап хлорирования в процессе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водоподготовки.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обеззараживанием, хлорирование может приводить и к насыщению хлором органических веществ с образованием продуктов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гелогенезирования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продукты трансформации  могут быть более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исходные,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присутствующие на уровне ПДК химических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42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08B41-D994-4F6F-9203-273DF1F1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вредных веществ, образующихся в процессе ее водообработки в системе водоснабжения</a:t>
            </a:r>
            <a:endParaRPr lang="ru-RU" sz="3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51D0C4-0AF5-431E-A323-DFC79B3A4F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678" t="22098" r="30550" b="58961"/>
          <a:stretch>
            <a:fillRect/>
          </a:stretch>
        </p:blipFill>
        <p:spPr bwMode="auto">
          <a:xfrm>
            <a:off x="838200" y="1690688"/>
            <a:ext cx="10602433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38731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10AC3-61CA-45D1-8161-53A3C2D5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радиоактивного загрязнения питьевой 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40C34D-E7B8-41F6-B89A-95D615392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воды по показателям РВ загрязнения определяется ПДУ суммарной объемной активности ?– и ?-излучателей, а при превышении ПДУ по этим показателям – путем оценки соответствия содержания отдельных радионуклидов нормам радиационной безопасности (НРБ): суммарная активность ?-излучателей должна быть не более 0,1 Бк/л (беккереля) ?-излучателей не более 1,0 Бк/л.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8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E3DEF9-124D-49B3-8A48-0445CE43A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законодательством РФ гигиенические нормативы предназначены для охраны всех видов вод, используемых населением, в том числе поверхностных, подземных водоисточников и водопроводной воды. 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Предусматриваются следующие виды нормативов: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концентрации (ПДК).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ориентировочные допустимые уровни (ОДУ).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44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E2D0D-7BDF-43B5-AA6F-19765885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Органолептические показатели качества питьевой 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DDE890-170F-4522-9B19-D60619D53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Органолептические свойства воды - воспринимаемая рецепторами человека совокупность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качества воды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запах, привкус, окраска, прозрачность (мутность), наличие пленок или пены на поверхности воды, посторонних включений, плавающих примесей, осадка.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вредные вещества способны изменять органолептические свойства воды, поэтому более чем для половины изученных веществ эти свойства были определяющими при установлении их ПДК в воде.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26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E8C477-3F82-4987-8294-A5691BD36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изучения влияния веществ на органолептические свойства воды является установление пороговых концентраций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ПКорг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по этому признаку вредности с использованием различных методов: полуколичественных - для оценки интенсивности восприятия запаха (привкуса) в баллах и более объективных количественных  оценок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49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566359-F067-44A2-92F0-468899BA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интенсивности изменений органолептических свойств осуществляется людьми (дегустаторами), предпочтительно специалистами, имеющими опыт в данной области, нежелательно участие курящих лиц.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в котором проводится исследование должно быть хорошо проветрено, без посторонних запахов. Дегустаторы допускаются к оценке воды через 1,5-2 часа после приема пищи,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729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714BB-243C-4D5A-99BF-1D8313E8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992"/>
            <a:ext cx="10515600" cy="19138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запаха (или привкуса) оценивается по соответствующей шкале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AF5AE-B59F-40E2-9792-C53631754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967"/>
            <a:ext cx="10515600" cy="48159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интенсивности запаха (привкуса)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– не ощущается;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не определяется потребителем, но обнаруживается опытным исследователем;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замечается потребителем, если обратить на это  внимание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заметный, вызывает неодобрение потребителя;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отчетливый, вода не пригодна для питья;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очень сильный запах или привкус.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вкуса и привкуса должна быть не более 2 баллов, а при хлорировании не превышать 1 балл. Гигиеническое значение  определения запаха и привкуса состоит в том, что при их интенсивности свыше 2 баллов ограничивается водопотребление.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953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4C6DA5-6732-4E85-B14A-269691017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Органолептические показатели.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Запах и привкус не более 2 балла.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Цветность не более 20°.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Мутность не более 2,6 ЕМФ (единиц мутности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формазину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1,5 мг/л (по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37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0E4DEE-160D-4BD4-B49D-AF9C00B9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качеству воды источника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требования, предъявляемые к качеству воды открытых водоисточников, изложены в СанПиНе 2.1.5.980-00 «Гигиенические требования к охране поверхностных вод».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устанавливает гигиенические требования к качеству воды водных объектов для двух категорий водопользования: </a:t>
            </a:r>
          </a:p>
          <a:p>
            <a:pPr marL="514350" indent="-514350"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источник служит для забора воды, используемой для питьевого, хозяйственно-бытового и водоснабжения предприятий пищевой промышленности. </a:t>
            </a:r>
          </a:p>
          <a:p>
            <a:pPr marL="514350" indent="-514350"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рекреационного водопользования, когда объект используется для купания, занятий спортом и отдыхом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305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17DDA5-95E2-44B8-AF6D-87C1C0699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2944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Органолептические свойства.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Запах воды не должен превышать 2 баллов, концентрация водородных ионов (рН) не должна выходить за пределы 6,5—8,5 для обеих категорий водопользования. Окраска для первой категории не должна обнаруживаться в столбике высотой 20 см, для второй – 10 см.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взвешенных веществ при сбросе сточных вод в контрольном растворе не должно увеличиваться по сравнению с естественными условиями более чем на 0,25 мг/дм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1-й категории и более чем на 0,75 мг/дм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2-й категории водоемов. Плавающие примеси обнаруживаться не должны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90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2CBB7A-A7DB-408E-B453-72D3EC833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730"/>
            <a:ext cx="10515600" cy="567723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Содержание токсических химических веществ не должно превышать предельно допустимых концентраций и ориентировочно допустимых уровней веществ в водных объектах вне зависимости от категории водопользования (ГН 2.1.5.689-98, ГН 2.1.5.690-98 с дополнениями).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присутствия в воде водного объекта двух и более веществ 1-го и 2-го классов опасности с однонаправленным механизмом токсического действия сумма отношений концентраций каждого из них к их ПДК не должна превышать 1: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ПДК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(С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ПДК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…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? 1,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концентрации веществ;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ПДК тех же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23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3F9D5C-81B6-4E2D-8313-C8306998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Показатели, характеризующие микробиологическую безопасность воды.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Термотолерантные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в обеих категориях водопользования не должны превышать 100 КОЕ/100 мл,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 БОЕ/100 мл.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общих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бактерий для: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1-й категории водопользования должен быть не более 1000 КОЕ/100 мл,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2-й – не более 500 КОЕ/мл.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Жизнеспособных яиц гельминтов, цист патогенных кишечных простейших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онкосфер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тениид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25 л пробы воды обеих категорий быть не должно, так же как и возбудителей кишечных инфекций.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015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971EFE-E88E-4B13-B358-73A8CFA2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912"/>
            <a:ext cx="10515600" cy="542205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почти непрерывное поступление разнообразных загрязнений в открытые водоемы, в их большинстве прогрессирующего ухудшения качества воды не наблюдается.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происходит потому, что физико-химические и биологические процессы ведут к самоочищению водоемов от взвешенных частиц, органических веществ и микроорганизмов.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Сточные воды разбавляются. Взвешенные вещества, яйца гельминтов, микроорганизмы частично осаждаются, вода осветляется.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Растворенные в воде органические вещества минерализуются за счет жизнедеятельности населяющих водоемы микроорганизмов.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 биохимического окисления заканчиваются нитрификацией с образованием конечных продуктов – нитратов, карбонатов, сульфатов.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биохимического окисления органических веществ необходимо наличие в воде растворенного кислорода, запасы которого по мере расхода восстанавливаются за счет диффузии из атмосферы.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11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A813D8-A86B-476C-8DA9-EF107F671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ПДК-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концентрация вещества в воде, в которой вещество при поступлении в организм в течение всей жизни не оказывает прямого или опосредованного влияния на здоровье населения в настоящем и последующих поколениях, а также не ухудшает гигиенические условия водопользования. </a:t>
            </a:r>
          </a:p>
          <a:p>
            <a:endParaRPr lang="ru-RU" dirty="0"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573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FC4F21-33DE-4801-B577-8D7930D68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самоочищения происходит отмирание сапрофитов и патогенных микроорганизмов. Они погибают вследствие обеднения воды питательными веществами, бактерицидного действия солнечных лучей, бактериофагов, выделяемых сапрофитами.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4054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1FD7B4-78F2-42FF-9D17-D487AB69D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074"/>
            <a:ext cx="10515600" cy="536888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Ценным показателем степени загрязнения воды органическими веществами и интенсивности процессов самоочищения является БПК.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БПК – это количество кислорода, необходимое для полного биохимического окисления всех веществ, содержащихся в 1 л воды при температуре 20 °С. Чем значительнее загрязнение воды, тем больше ее БПК. Так как определение БПК длительно (до 20 суток), то в санитарной практике чаще определяют БПК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потребление кислорода 1 л воды в течение 5 суток.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1-й категории водопользования БПК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быть меньше 2 мг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2-й категории водоемов – 4 мг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529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5F3670-8E6B-468C-B4A9-B0E3C12FA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Растворимый кислород не должен быть менее 4 мг/дм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обеих категорий водоемов.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потребление кислорода не должно превышать 15 мг О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/дм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1-й категории и 30 О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/дм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2-й категории водопользования водоема.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972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094C88-F9F1-4415-BD50-E59ADDAE0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1116"/>
            <a:ext cx="10515600" cy="5485847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требования, предъявляемые к качеству воды источников нецентрализованного водоснабжения (подземных источников, предназначенных для удовлетворения питьевых и хозяйственных нужд, при помощи водозаборных устройств без разводящей сети), изложены в СанПиНе 2.1.4.1175-02 «Гигиенические требования к качеству воды нецентрализованного водоснабжения. Санитарная охрана источников».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354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C8F83-1167-4C78-BC29-3AC64144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365126"/>
            <a:ext cx="11323674" cy="8044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качества воды нецентрализованного водоснабжения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6E7B7-E25B-475C-85D5-3D8070BC0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888"/>
            <a:ext cx="10515600" cy="565652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Органолептические показатели.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Запах и привкус не более 2—3 баллов.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Цветность не более 30°.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Мутность не более 2,6—3,5 ЕМФ (единиц мутности по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формазину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1,5—2,0 мг/л (по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коалину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Содержание токсических химических веществ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неорганической и органической природы не должно превышать предельно допустимых концентраций.</a:t>
            </a:r>
          </a:p>
          <a:p>
            <a:pPr>
              <a:buNone/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Показатели, характеризующие микробиологическую безопасность воды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в 100 мл воды должны отсутствовать. 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их отсутствии дополнительно проводят определение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глюкозоположительных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бактерий (БГКП) с постановкой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оксидазного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теста.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ОМЧ (общее микробное число) не должно превышать 100 микробов в 1 мл.</a:t>
            </a:r>
          </a:p>
          <a:p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Термотолерантные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колиформные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колифаги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100 мл исследуемой воды должны отсутствовать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147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E562B-B404-4466-865E-3EBD02C3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1FE0B-2B79-4478-8C2C-C7B08BEA6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8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81FC03-0850-461C-834B-4EB5570C9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ориентировочный допустимый уровень химического вещества в воде - временный гигиенический норматив, разрабатываемый на основе расчетных и экспресс - экспериментальных методов прогноза токсичности, и применяемый только на стадии предупредительного санитарного надзора за проектируемыми или строящимися предприятиями, реконструируемыми очистными сооружениями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54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C9CA8E-0AE7-4375-9B98-690A3738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ПДК и ОДУ  в системе водно-санитарного законодательства определяется тем, что: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этих нормативов создает благоприятные условия водопользования, обеспечивая безопасность воды для здоровья населения;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нормативов позволяет рассчитать нормы ПДС и использовать их при предупредительном и текущем санитарном надзоре;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сопоставление реальных уровней содержания веществ в воде с их ПДК или ОДУ дает возможность судить, в какой мере вредны и при каких условиях могут быть безвредными промышленные и другие загрязнения, а также оценить эффективность водо-охранных мероприятий;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нормативы необходимы при выборе приоритетных показателей загрязнения воды;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материалов, реагентов, оборудования, технологий, используемых в системах водоснабжения и очистке сточных вод проводится с использованием гигиенических нормативов мигрирующих в воду веществ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41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97961-AD6E-4460-831E-64FB3ABC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0F785A-F267-465D-8CDF-E126741D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гигиенического нормирования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химических веществ в воде заключается в том, что при установлении ПДК учитывается несколько признаков вредности: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органолептический-появление посторонних запахов, привкусов , изменение цвета, окраски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Санитарно-токсикологический- резорбтивное действие на человека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Общесанитарный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химические вещества в воде –максимальную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недействущую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концентрацию  вещества в воде (мг\л) которая не нарушает процессы  естественного самоочищения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из двух (или трех) величин рекомендуется как ПДК с указанием лимитирующего признака вредности.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30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6090BE-1E50-42A8-914A-6A48D20D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6298"/>
            <a:ext cx="10515600" cy="523066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РФ требования к качеству воды централизованного хозяйственно-питьевого водоснабжения регулируются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стандартом – санитарными правилами и нормами РФ или СанПиНом РФ 2.1.4.1074-01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19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E153-4CCD-4A87-A167-3D7B27B1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734067-2E8F-400D-84B1-8B2501C63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является нормативным актом, устанавливающим критерии: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безопасности,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безвредности для человека воды централизованных систем питьевого водоснабжения.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848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2662</Words>
  <Application>Microsoft Office PowerPoint</Application>
  <PresentationFormat>Широкоэкранный</PresentationFormat>
  <Paragraphs>162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Yu Gothic UI Light</vt:lpstr>
      <vt:lpstr>Arial</vt:lpstr>
      <vt:lpstr>Calibri</vt:lpstr>
      <vt:lpstr>Calibri Light</vt:lpstr>
      <vt:lpstr>Times New Roman</vt:lpstr>
      <vt:lpstr>Wingdings</vt:lpstr>
      <vt:lpstr>Тема Office</vt:lpstr>
      <vt:lpstr>Гигиеническое нормирование качества питьевой 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санитарно-эпидемиологической безопасности воды</vt:lpstr>
      <vt:lpstr>Презентация PowerPoint</vt:lpstr>
      <vt:lpstr>Презентация PowerPoint</vt:lpstr>
      <vt:lpstr>Сульфитредуцирующие  клостридии</vt:lpstr>
      <vt:lpstr>Общее микробное число</vt:lpstr>
      <vt:lpstr>Вирусологические показатели качества воды</vt:lpstr>
      <vt:lpstr>Простейшие</vt:lpstr>
      <vt:lpstr>Безвредность воды в отношении загрязнений, нормируемых по санитарно-токсикологическим показателям или по химическому составу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вредных веществ, образующихся в процессе ее водообработки в системе водоснабжения</vt:lpstr>
      <vt:lpstr>Показатели радиоактивного загрязнения питьевой воды</vt:lpstr>
      <vt:lpstr>Органолептические показатели качества питьевой воды</vt:lpstr>
      <vt:lpstr>Презентация PowerPoint</vt:lpstr>
      <vt:lpstr>Презентация PowerPoint</vt:lpstr>
      <vt:lpstr> Интенсивность запаха (или привкуса) оценивается по соответствующей шкале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Нормативы качества воды нецентрализованного водоснабжения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пользователь</dc:creator>
  <cp:lastModifiedBy>пользователь пользователь</cp:lastModifiedBy>
  <cp:revision>10</cp:revision>
  <dcterms:created xsi:type="dcterms:W3CDTF">2020-02-11T18:34:23Z</dcterms:created>
  <dcterms:modified xsi:type="dcterms:W3CDTF">2020-05-25T23:10:30Z</dcterms:modified>
</cp:coreProperties>
</file>