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4581"/>
            <a:ext cx="7643834" cy="1470025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Красноярский государственный медицинский университет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имени профессора В.Ф. </a:t>
            </a:r>
            <a:r>
              <a:rPr lang="ru-RU" sz="2200" dirty="0" err="1" smtClean="0">
                <a:solidFill>
                  <a:schemeClr val="bg1"/>
                </a:solidFill>
              </a:rPr>
              <a:t>Войно-Ясенецкого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Кафедра и клиника хирургических болезней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имени профессора Ю.М. </a:t>
            </a:r>
            <a:r>
              <a:rPr lang="ru-RU" sz="2200" dirty="0" err="1" smtClean="0">
                <a:solidFill>
                  <a:schemeClr val="bg1"/>
                </a:solidFill>
              </a:rPr>
              <a:t>Лубенского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2133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90000"/>
                  </a:schemeClr>
                </a:solidFill>
              </a:rPr>
              <a:t>Памяти профессора</a:t>
            </a:r>
          </a:p>
          <a:p>
            <a:r>
              <a:rPr lang="ru-RU" sz="4400" b="1" dirty="0" smtClean="0">
                <a:solidFill>
                  <a:schemeClr val="bg2">
                    <a:lumMod val="90000"/>
                  </a:schemeClr>
                </a:solidFill>
              </a:rPr>
              <a:t>Юрия Моисеевича </a:t>
            </a:r>
            <a:r>
              <a:rPr lang="ru-RU" sz="4400" b="1" dirty="0" err="1" smtClean="0">
                <a:solidFill>
                  <a:schemeClr val="bg2">
                    <a:lumMod val="90000"/>
                  </a:schemeClr>
                </a:solidFill>
              </a:rPr>
              <a:t>Лубенского</a:t>
            </a:r>
            <a:r>
              <a:rPr lang="ru-RU" sz="44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(к 95-летию со дня рождения)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3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25 апреля 2014 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2400" b="1" smtClean="0">
                <a:solidFill>
                  <a:srgbClr val="FFFF00"/>
                </a:solidFill>
              </a:rPr>
              <a:t>78-я итоговая студенческая научно-практическая </a:t>
            </a:r>
          </a:p>
          <a:p>
            <a:pPr algn="ctr">
              <a:buNone/>
            </a:pPr>
            <a:r>
              <a:rPr sz="2400" b="1" smtClean="0">
                <a:solidFill>
                  <a:srgbClr val="FFFF00"/>
                </a:solidFill>
              </a:rPr>
              <a:t>конференция с международным участием </a:t>
            </a:r>
            <a:endParaRPr sz="2400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krasgmu.ru/sys/files/content_attach/1393215536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0165" cy="151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82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 демонстрации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1" r="3101"/>
          <a:stretch>
            <a:fillRect/>
          </a:stretch>
        </p:blipFill>
        <p:spPr>
          <a:xfrm>
            <a:off x="609600" y="304800"/>
            <a:ext cx="7823200" cy="5867400"/>
          </a:xfrm>
        </p:spPr>
      </p:pic>
    </p:spTree>
    <p:extLst>
      <p:ext uri="{BB962C8B-B14F-4D97-AF65-F5344CB8AC3E}">
        <p14:creationId xmlns="" xmlns:p14="http://schemas.microsoft.com/office/powerpoint/2010/main" val="25748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rop_79195058_ZSV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710077" cy="535785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07220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2400" b="1" smtClean="0">
                <a:solidFill>
                  <a:schemeClr val="bg1"/>
                </a:solidFill>
              </a:rPr>
              <a:t>В операционной</a:t>
            </a:r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rop_79195155_YkU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7908312" cy="5500726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1436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2400" b="1" smtClean="0">
                <a:solidFill>
                  <a:schemeClr val="bg1"/>
                </a:solidFill>
              </a:rPr>
              <a:t>В операционной</a:t>
            </a:r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rop_79195836_XlRS7G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7705036" cy="542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187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ДОБРЫЕ ВОСПОМИНАНИЯ О НАШЕМ КОЛЛЕГЕ И УЧИТЕЛЕ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ОСТАНУТСЯ С НАМИ НАВСЕГДА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Профессор Юрий Моисеевич </a:t>
            </a:r>
            <a:r>
              <a:rPr lang="ru-RU" sz="2400" dirty="0" err="1" smtClean="0">
                <a:solidFill>
                  <a:schemeClr val="bg1"/>
                </a:solidFill>
              </a:rPr>
              <a:t>Лубенский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053701" cy="6019800"/>
          </a:xfrm>
        </p:spPr>
      </p:pic>
    </p:spTree>
    <p:extLst>
      <p:ext uri="{BB962C8B-B14F-4D97-AF65-F5344CB8AC3E}">
        <p14:creationId xmlns="" xmlns:p14="http://schemas.microsoft.com/office/powerpoint/2010/main" val="2773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rop_79194725_2fc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14290"/>
            <a:ext cx="3857652" cy="566611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0007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2400" b="1" smtClean="0">
                <a:solidFill>
                  <a:schemeClr val="bg1"/>
                </a:solidFill>
              </a:rPr>
              <a:t>Юрий Лубенский </a:t>
            </a:r>
            <a:r>
              <a:rPr lang="ru-RU" sz="2400" b="1" dirty="0" smtClean="0">
                <a:solidFill>
                  <a:schemeClr val="bg1"/>
                </a:solidFill>
              </a:rPr>
              <a:t>–</a:t>
            </a:r>
            <a:r>
              <a:rPr sz="2400" b="1" smtClean="0">
                <a:solidFill>
                  <a:schemeClr val="bg1"/>
                </a:solidFill>
              </a:rPr>
              <a:t> слушатель Военно-медицинской академии</a:t>
            </a:r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Оперирует профессор Юрий Моисеевич </a:t>
            </a:r>
            <a:r>
              <a:rPr lang="ru-RU" sz="2400" dirty="0" err="1" smtClean="0">
                <a:solidFill>
                  <a:schemeClr val="bg1"/>
                </a:solidFill>
              </a:rPr>
              <a:t>Лубенский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5" r="2375"/>
          <a:stretch>
            <a:fillRect/>
          </a:stretch>
        </p:blipFill>
        <p:spPr>
          <a:xfrm>
            <a:off x="685800" y="304800"/>
            <a:ext cx="7721600" cy="5791200"/>
          </a:xfrm>
        </p:spPr>
      </p:pic>
    </p:spTree>
    <p:extLst>
      <p:ext uri="{BB962C8B-B14F-4D97-AF65-F5344CB8AC3E}">
        <p14:creationId xmlns="" xmlns:p14="http://schemas.microsoft.com/office/powerpoint/2010/main" val="1520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832" y="59436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Коллектив кафедры госпитальной хирургии под руководством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профессора </a:t>
            </a:r>
            <a:r>
              <a:rPr lang="ru-RU" sz="2400" dirty="0" smtClean="0">
                <a:solidFill>
                  <a:schemeClr val="bg1"/>
                </a:solidFill>
              </a:rPr>
              <a:t>Юрия Моисеевича </a:t>
            </a:r>
            <a:r>
              <a:rPr lang="ru-RU" sz="2400" dirty="0" err="1">
                <a:solidFill>
                  <a:schemeClr val="bg1"/>
                </a:solidFill>
              </a:rPr>
              <a:t>Лубенского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3" r="4753"/>
          <a:stretch>
            <a:fillRect/>
          </a:stretch>
        </p:blipFill>
        <p:spPr>
          <a:xfrm>
            <a:off x="838200" y="304800"/>
            <a:ext cx="7412567" cy="5559425"/>
          </a:xfrm>
        </p:spPr>
      </p:pic>
    </p:spTree>
    <p:extLst>
      <p:ext uri="{BB962C8B-B14F-4D97-AF65-F5344CB8AC3E}">
        <p14:creationId xmlns="" xmlns:p14="http://schemas.microsoft.com/office/powerpoint/2010/main" val="17213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6143644"/>
            <a:ext cx="9144000" cy="5000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sz="2400" b="1" smtClean="0">
                <a:solidFill>
                  <a:schemeClr val="bg1"/>
                </a:solidFill>
              </a:rPr>
              <a:t>В операционной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crop_79194632_cM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57166"/>
            <a:ext cx="3929090" cy="5635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rop_79194833_PlOG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85728"/>
            <a:ext cx="4429156" cy="6270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rop_79194919_Tp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57166"/>
            <a:ext cx="4286280" cy="5988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rop_79194997_oSb14z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57166"/>
            <a:ext cx="3931246" cy="5572164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0007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2400" b="1" smtClean="0">
                <a:solidFill>
                  <a:schemeClr val="bg1"/>
                </a:solidFill>
              </a:rPr>
              <a:t>В операционной</a:t>
            </a:r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Красноярский государственный медицинский университет имени профессора В.Ф. Войно-Ясенецкого Кафедра и клиника хирургических болезней имени профессора Ю.М. Лубенского</vt:lpstr>
      <vt:lpstr>Профессор Юрий Моисеевич Лубенский</vt:lpstr>
      <vt:lpstr>Слайд 3</vt:lpstr>
      <vt:lpstr>Оперирует профессор Юрий Моисеевич Лубенский</vt:lpstr>
      <vt:lpstr>Коллектив кафедры госпитальной хирургии под руководством профессора Юрия Моисеевича Лубенского</vt:lpstr>
      <vt:lpstr>Слайд 6</vt:lpstr>
      <vt:lpstr>Слайд 7</vt:lpstr>
      <vt:lpstr>Слайд 8</vt:lpstr>
      <vt:lpstr>Слайд 9</vt:lpstr>
      <vt:lpstr>На демонстрации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профессора Юрия Моисеевича Лубенского</dc:title>
  <dc:creator/>
  <cp:lastModifiedBy>Роман</cp:lastModifiedBy>
  <cp:revision>11</cp:revision>
  <dcterms:created xsi:type="dcterms:W3CDTF">2006-08-16T00:00:00Z</dcterms:created>
  <dcterms:modified xsi:type="dcterms:W3CDTF">2014-04-24T11:26:06Z</dcterms:modified>
</cp:coreProperties>
</file>