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79" r:id="rId25"/>
    <p:sldId id="280" r:id="rId26"/>
    <p:sldId id="281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77568-19D6-4193-BFD7-224040DDEC9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1FA76-929F-4A59-B98C-8B6D64302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1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FA76-929F-4A59-B98C-8B6D6430284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5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75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24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87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71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7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18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9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32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23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1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8CFB-F948-4A67-B139-C95FD8F59C16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2A106-B8D0-4D5B-9AF1-F3FE91D90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99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135253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высшего образования «Красноярский государственный медицинский университет </a:t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имени профессора В.Ф.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 </a:t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65" y="1718646"/>
            <a:ext cx="9735404" cy="2744171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Отчет о прохождении производственной практики.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аптеки и ее структурных подразделений по специальности 33.02.01 Фармация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94742" y="4462817"/>
            <a:ext cx="3797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Калинина А.С.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Проверила: Казакова Е.Н.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4389" y="6396335"/>
            <a:ext cx="2402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5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Уборочный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624" y="1921161"/>
            <a:ext cx="3263503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52" y="1921161"/>
            <a:ext cx="33708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9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7126" y="1934152"/>
            <a:ext cx="3560373" cy="4298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576" y="1934152"/>
            <a:ext cx="3865199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1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санитарной одежде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3269" y="1542197"/>
            <a:ext cx="3885462" cy="506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1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3805" y="1544358"/>
            <a:ext cx="4384389" cy="514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8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верхней и санитарной одежды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1873" y="1907511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477" y="1907511"/>
            <a:ext cx="33708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6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аптечных товаров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728" y="1690688"/>
            <a:ext cx="3916557" cy="4766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366" y="1690688"/>
            <a:ext cx="3814649" cy="47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 ЛП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369" y="1443487"/>
            <a:ext cx="4311262" cy="51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28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внутренних ЛП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1312" y="1146412"/>
            <a:ext cx="4229376" cy="54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37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препаратов для инъекций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0148" y="1690688"/>
            <a:ext cx="3751704" cy="50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3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928" y="1443486"/>
            <a:ext cx="3956421" cy="5275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544" y="1443486"/>
            <a:ext cx="4172377" cy="527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796" y="2101754"/>
            <a:ext cx="3574180" cy="3940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046" y="2105328"/>
            <a:ext cx="3507475" cy="3936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28481"/>
          <a:stretch/>
        </p:blipFill>
        <p:spPr>
          <a:xfrm>
            <a:off x="8521591" y="2101754"/>
            <a:ext cx="3324666" cy="394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0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00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резиновых изделий.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4960" y="1473958"/>
            <a:ext cx="4202080" cy="51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06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лекарственного растительного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сырья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7309" y="1852919"/>
            <a:ext cx="6317382" cy="473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12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6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9771" y="1364776"/>
            <a:ext cx="4652457" cy="527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1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Сейф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перманганата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298" y="1948455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23" y="1948455"/>
            <a:ext cx="31934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98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214" y="1839272"/>
            <a:ext cx="3492795" cy="4657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880" y="1839272"/>
            <a:ext cx="3629878" cy="4657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629" y="1839272"/>
            <a:ext cx="3601729" cy="46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8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2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хранения лекарственных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94" y="1593611"/>
            <a:ext cx="3697113" cy="5147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158" y="1593611"/>
            <a:ext cx="3493684" cy="5147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093" y="1593611"/>
            <a:ext cx="3537756" cy="51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34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Отходы класса 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88358"/>
            <a:ext cx="3640114" cy="4358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7896" y="1825625"/>
            <a:ext cx="2663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Отходы класса Б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067" y="2422227"/>
            <a:ext cx="3711764" cy="43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07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747" y="2289459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94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42195"/>
            <a:ext cx="4265279" cy="5008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420" y="1542195"/>
            <a:ext cx="4421732" cy="50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83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81" y="2550080"/>
            <a:ext cx="3160301" cy="3831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122" y="1690688"/>
            <a:ext cx="5622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отдыха персонала и гардероб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688" y="2550080"/>
            <a:ext cx="3066624" cy="38315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769" y="2550079"/>
            <a:ext cx="2939031" cy="38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4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553" y="2279175"/>
            <a:ext cx="3562065" cy="4295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990" y="2279175"/>
            <a:ext cx="3865302" cy="42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7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624" y="2224442"/>
            <a:ext cx="3452884" cy="4209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89" y="2224442"/>
            <a:ext cx="3329911" cy="42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5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235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3054" y="1529532"/>
            <a:ext cx="4352206" cy="51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77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724" y="1825625"/>
            <a:ext cx="6194552" cy="46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9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уборочного инвентаря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4618" y="1511725"/>
            <a:ext cx="3832454" cy="51099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576" y="1508492"/>
            <a:ext cx="4053244" cy="511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8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144</Words>
  <Application>Microsoft Office PowerPoint</Application>
  <PresentationFormat>Широкоэкранный</PresentationFormat>
  <Paragraphs>39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Федеральное государственное бюджетное образовательное учреждение  высшего образования «Красноярский государственный медицинский университет  имени профессора В.Ф. Войно-Ясенецкого»  Министерства здравоохранения Российской Федерации  Фармацевтический колледж</vt:lpstr>
      <vt:lpstr>Вывеска аптеки</vt:lpstr>
      <vt:lpstr>Торговый зал</vt:lpstr>
      <vt:lpstr>Помещения</vt:lpstr>
      <vt:lpstr>Помещения</vt:lpstr>
      <vt:lpstr>Помещения</vt:lpstr>
      <vt:lpstr>Рабочее место фармацевта</vt:lpstr>
      <vt:lpstr>Информационный стенд</vt:lpstr>
      <vt:lpstr>Шкаф для хранения уборочного инвентаря </vt:lpstr>
      <vt:lpstr>Уборочный инвентарь</vt:lpstr>
      <vt:lpstr>Сан. узел</vt:lpstr>
      <vt:lpstr> Фармацевт в санитарной одежде</vt:lpstr>
      <vt:lpstr>Административно-бытовая зона</vt:lpstr>
      <vt:lpstr>Зона хранения верхней и санитарной одежды</vt:lpstr>
      <vt:lpstr>Помещение для хранения аптечных товаров</vt:lpstr>
      <vt:lpstr>Шкафы для хранения наружных ЛП</vt:lpstr>
      <vt:lpstr>Шкафы для внутренних ЛП</vt:lpstr>
      <vt:lpstr>Шкафы препаратов для инъекций</vt:lpstr>
      <vt:lpstr>Шкафы для хранения перевязочного материала</vt:lpstr>
      <vt:lpstr>Шкаф для хранения резиновых изделий.</vt:lpstr>
      <vt:lpstr>Шкафы для хранения лекарственного растительного сырья</vt:lpstr>
      <vt:lpstr>Шкаф для хранения парафармацевтической продукции</vt:lpstr>
      <vt:lpstr>Сейф для хранения перманганата калия </vt:lpstr>
      <vt:lpstr>Холодильники</vt:lpstr>
      <vt:lpstr>Карантинные зоны хранения лекарственных препаратов</vt:lpstr>
      <vt:lpstr>Тара для сбора медицинских отходов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23</cp:revision>
  <dcterms:created xsi:type="dcterms:W3CDTF">2021-12-20T15:08:58Z</dcterms:created>
  <dcterms:modified xsi:type="dcterms:W3CDTF">2021-12-26T13:53:07Z</dcterms:modified>
</cp:coreProperties>
</file>