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67" r:id="rId2"/>
    <p:sldId id="468" r:id="rId3"/>
    <p:sldId id="524" r:id="rId4"/>
    <p:sldId id="511" r:id="rId5"/>
    <p:sldId id="476" r:id="rId6"/>
    <p:sldId id="494" r:id="rId7"/>
    <p:sldId id="496" r:id="rId8"/>
    <p:sldId id="497" r:id="rId9"/>
    <p:sldId id="504" r:id="rId10"/>
    <p:sldId id="495" r:id="rId11"/>
    <p:sldId id="507" r:id="rId12"/>
    <p:sldId id="509" r:id="rId13"/>
    <p:sldId id="508" r:id="rId14"/>
    <p:sldId id="510" r:id="rId15"/>
    <p:sldId id="525" r:id="rId16"/>
    <p:sldId id="50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63" autoAdjust="0"/>
  </p:normalViewPr>
  <p:slideViewPr>
    <p:cSldViewPr>
      <p:cViewPr varScale="1">
        <p:scale>
          <a:sx n="74" d="100"/>
          <a:sy n="74" d="100"/>
        </p:scale>
        <p:origin x="-167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6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1.jpeg"/><Relationship Id="rId2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image" Target="../media/image1.jpeg"/><Relationship Id="rId2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.jpeg"/><Relationship Id="rId2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D8299-A374-3D47-B259-0E0A8DAA0CA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CBFD59F3-A826-6C4C-BF10-EAA8E6ECB5F8}">
      <dgm:prSet phldrT="[Текст]"/>
      <dgm:spPr/>
      <dgm:t>
        <a:bodyPr/>
        <a:lstStyle/>
        <a:p>
          <a:r>
            <a:rPr lang="ru-RU" dirty="0" smtClean="0"/>
            <a:t>Перенасыщенность зоны Евросоюза информацией, зарегистрированной продукцией для </a:t>
          </a:r>
          <a:r>
            <a:rPr lang="ru-RU" dirty="0" smtClean="0"/>
            <a:t>стоматологии, мобильностью</a:t>
          </a:r>
          <a:endParaRPr lang="ru-RU" dirty="0"/>
        </a:p>
      </dgm:t>
    </dgm:pt>
    <dgm:pt modelId="{8B0FCCE2-821F-EE45-8FBC-9876090237D8}" type="parTrans" cxnId="{137C7785-C25C-4B42-8759-79DC08464D58}">
      <dgm:prSet/>
      <dgm:spPr/>
      <dgm:t>
        <a:bodyPr/>
        <a:lstStyle/>
        <a:p>
          <a:endParaRPr lang="ru-RU"/>
        </a:p>
      </dgm:t>
    </dgm:pt>
    <dgm:pt modelId="{D404C1C0-7A25-6642-B8A8-16528DF80CBF}" type="sibTrans" cxnId="{137C7785-C25C-4B42-8759-79DC08464D58}">
      <dgm:prSet/>
      <dgm:spPr/>
      <dgm:t>
        <a:bodyPr/>
        <a:lstStyle/>
        <a:p>
          <a:endParaRPr lang="ru-RU"/>
        </a:p>
      </dgm:t>
    </dgm:pt>
    <dgm:pt modelId="{464DDF0F-62A4-C945-BD63-94DAEE028345}">
      <dgm:prSet phldrT="[Текст]"/>
      <dgm:spPr/>
      <dgm:t>
        <a:bodyPr/>
        <a:lstStyle/>
        <a:p>
          <a:r>
            <a:rPr lang="ru-RU" dirty="0" smtClean="0"/>
            <a:t>Активный интерес к специальности в странах Азии, развивающихся странах Центральной и Южной Америки</a:t>
          </a:r>
          <a:endParaRPr lang="ru-RU" dirty="0"/>
        </a:p>
      </dgm:t>
    </dgm:pt>
    <dgm:pt modelId="{B33F7C09-753F-5047-960B-D0F2F1EC551B}" type="parTrans" cxnId="{92C5FFAC-7EFF-8946-817D-7165C8246C0E}">
      <dgm:prSet/>
      <dgm:spPr/>
      <dgm:t>
        <a:bodyPr/>
        <a:lstStyle/>
        <a:p>
          <a:endParaRPr lang="ru-RU"/>
        </a:p>
      </dgm:t>
    </dgm:pt>
    <dgm:pt modelId="{97EDE8EC-7BEA-A84A-A20F-3F94A6CD7DD0}" type="sibTrans" cxnId="{92C5FFAC-7EFF-8946-817D-7165C8246C0E}">
      <dgm:prSet/>
      <dgm:spPr/>
      <dgm:t>
        <a:bodyPr/>
        <a:lstStyle/>
        <a:p>
          <a:endParaRPr lang="ru-RU"/>
        </a:p>
      </dgm:t>
    </dgm:pt>
    <dgm:pt modelId="{80CE9903-E15A-FE4F-8741-701F791A6342}">
      <dgm:prSet phldrT="[Текст]"/>
      <dgm:spPr/>
      <dgm:t>
        <a:bodyPr/>
        <a:lstStyle/>
        <a:p>
          <a:r>
            <a:rPr lang="ru-RU" dirty="0" smtClean="0"/>
            <a:t>Высокий интерес правительств стран, принимающих ежегодные всемирные конгрессы </a:t>
          </a:r>
          <a:r>
            <a:rPr lang="en-US" dirty="0" smtClean="0"/>
            <a:t>FDI</a:t>
          </a:r>
          <a:endParaRPr lang="ru-RU" dirty="0"/>
        </a:p>
      </dgm:t>
    </dgm:pt>
    <dgm:pt modelId="{3A8745AC-F7BC-7C47-959C-4047F1301ADA}" type="parTrans" cxnId="{DE5A4334-7A41-FD42-9FE0-7F3F3BF7AFBE}">
      <dgm:prSet/>
      <dgm:spPr/>
      <dgm:t>
        <a:bodyPr/>
        <a:lstStyle/>
        <a:p>
          <a:endParaRPr lang="ru-RU"/>
        </a:p>
      </dgm:t>
    </dgm:pt>
    <dgm:pt modelId="{9A9F0810-562D-7148-9157-4188E2E562E0}" type="sibTrans" cxnId="{DE5A4334-7A41-FD42-9FE0-7F3F3BF7AFBE}">
      <dgm:prSet/>
      <dgm:spPr/>
      <dgm:t>
        <a:bodyPr/>
        <a:lstStyle/>
        <a:p>
          <a:endParaRPr lang="ru-RU"/>
        </a:p>
      </dgm:t>
    </dgm:pt>
    <dgm:pt modelId="{5738A7C9-FF2D-0243-8901-A3E5A49F99C9}" type="pres">
      <dgm:prSet presAssocID="{551D8299-A374-3D47-B259-0E0A8DAA0CA8}" presName="linearFlow" presStyleCnt="0">
        <dgm:presLayoutVars>
          <dgm:dir/>
          <dgm:resizeHandles val="exact"/>
        </dgm:presLayoutVars>
      </dgm:prSet>
      <dgm:spPr/>
    </dgm:pt>
    <dgm:pt modelId="{426D29F7-759E-CE41-986E-F4B0ADFD9EF8}" type="pres">
      <dgm:prSet presAssocID="{CBFD59F3-A826-6C4C-BF10-EAA8E6ECB5F8}" presName="composite" presStyleCnt="0"/>
      <dgm:spPr/>
    </dgm:pt>
    <dgm:pt modelId="{54EBD2FC-A0BA-B34F-BB02-8ADA55788243}" type="pres">
      <dgm:prSet presAssocID="{CBFD59F3-A826-6C4C-BF10-EAA8E6ECB5F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84E461-E7FD-2347-A327-49EE346D218B}" type="pres">
      <dgm:prSet presAssocID="{CBFD59F3-A826-6C4C-BF10-EAA8E6ECB5F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2E72C-E38E-084A-BA88-21474A800C62}" type="pres">
      <dgm:prSet presAssocID="{D404C1C0-7A25-6642-B8A8-16528DF80CBF}" presName="spacing" presStyleCnt="0"/>
      <dgm:spPr/>
    </dgm:pt>
    <dgm:pt modelId="{1E6EB22C-0026-274D-9057-6A113686ABE7}" type="pres">
      <dgm:prSet presAssocID="{464DDF0F-62A4-C945-BD63-94DAEE028345}" presName="composite" presStyleCnt="0"/>
      <dgm:spPr/>
    </dgm:pt>
    <dgm:pt modelId="{121056C5-270B-854A-85F0-1A287261245D}" type="pres">
      <dgm:prSet presAssocID="{464DDF0F-62A4-C945-BD63-94DAEE02834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B4A1A5-0337-504B-8CDE-73C3A6C037DB}" type="pres">
      <dgm:prSet presAssocID="{464DDF0F-62A4-C945-BD63-94DAEE02834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44E16-FEA6-BE4E-9E1F-FCA312491681}" type="pres">
      <dgm:prSet presAssocID="{97EDE8EC-7BEA-A84A-A20F-3F94A6CD7DD0}" presName="spacing" presStyleCnt="0"/>
      <dgm:spPr/>
    </dgm:pt>
    <dgm:pt modelId="{E00FA961-5423-E541-894C-F266F450ACBC}" type="pres">
      <dgm:prSet presAssocID="{80CE9903-E15A-FE4F-8741-701F791A6342}" presName="composite" presStyleCnt="0"/>
      <dgm:spPr/>
    </dgm:pt>
    <dgm:pt modelId="{9FD2317A-4A2E-A54A-BF56-0793DB20E445}" type="pres">
      <dgm:prSet presAssocID="{80CE9903-E15A-FE4F-8741-701F791A634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EBEF540-8139-1945-90AE-D0A0422932B7}" type="pres">
      <dgm:prSet presAssocID="{80CE9903-E15A-FE4F-8741-701F791A6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A4334-7A41-FD42-9FE0-7F3F3BF7AFBE}" srcId="{551D8299-A374-3D47-B259-0E0A8DAA0CA8}" destId="{80CE9903-E15A-FE4F-8741-701F791A6342}" srcOrd="2" destOrd="0" parTransId="{3A8745AC-F7BC-7C47-959C-4047F1301ADA}" sibTransId="{9A9F0810-562D-7148-9157-4188E2E562E0}"/>
    <dgm:cxn modelId="{92C5FFAC-7EFF-8946-817D-7165C8246C0E}" srcId="{551D8299-A374-3D47-B259-0E0A8DAA0CA8}" destId="{464DDF0F-62A4-C945-BD63-94DAEE028345}" srcOrd="1" destOrd="0" parTransId="{B33F7C09-753F-5047-960B-D0F2F1EC551B}" sibTransId="{97EDE8EC-7BEA-A84A-A20F-3F94A6CD7DD0}"/>
    <dgm:cxn modelId="{4EB1CCD5-FF6F-8843-8D14-F2328AC5E9A2}" type="presOf" srcId="{CBFD59F3-A826-6C4C-BF10-EAA8E6ECB5F8}" destId="{B084E461-E7FD-2347-A327-49EE346D218B}" srcOrd="0" destOrd="0" presId="urn:microsoft.com/office/officeart/2005/8/layout/vList3"/>
    <dgm:cxn modelId="{6A637819-CB69-424D-97A4-492640ACDDBF}" type="presOf" srcId="{551D8299-A374-3D47-B259-0E0A8DAA0CA8}" destId="{5738A7C9-FF2D-0243-8901-A3E5A49F99C9}" srcOrd="0" destOrd="0" presId="urn:microsoft.com/office/officeart/2005/8/layout/vList3"/>
    <dgm:cxn modelId="{137C7785-C25C-4B42-8759-79DC08464D58}" srcId="{551D8299-A374-3D47-B259-0E0A8DAA0CA8}" destId="{CBFD59F3-A826-6C4C-BF10-EAA8E6ECB5F8}" srcOrd="0" destOrd="0" parTransId="{8B0FCCE2-821F-EE45-8FBC-9876090237D8}" sibTransId="{D404C1C0-7A25-6642-B8A8-16528DF80CBF}"/>
    <dgm:cxn modelId="{3FE7F204-14CD-E649-AA29-F1DE79605AD1}" type="presOf" srcId="{80CE9903-E15A-FE4F-8741-701F791A6342}" destId="{BEBEF540-8139-1945-90AE-D0A0422932B7}" srcOrd="0" destOrd="0" presId="urn:microsoft.com/office/officeart/2005/8/layout/vList3"/>
    <dgm:cxn modelId="{1852E8E5-297D-BD49-BE4D-0091A1A8B403}" type="presOf" srcId="{464DDF0F-62A4-C945-BD63-94DAEE028345}" destId="{36B4A1A5-0337-504B-8CDE-73C3A6C037DB}" srcOrd="0" destOrd="0" presId="urn:microsoft.com/office/officeart/2005/8/layout/vList3"/>
    <dgm:cxn modelId="{3AC85E44-5C24-DC40-8713-5EF324453948}" type="presParOf" srcId="{5738A7C9-FF2D-0243-8901-A3E5A49F99C9}" destId="{426D29F7-759E-CE41-986E-F4B0ADFD9EF8}" srcOrd="0" destOrd="0" presId="urn:microsoft.com/office/officeart/2005/8/layout/vList3"/>
    <dgm:cxn modelId="{02FD719A-EC4D-7E44-8346-7A8F3B0AC9EC}" type="presParOf" srcId="{426D29F7-759E-CE41-986E-F4B0ADFD9EF8}" destId="{54EBD2FC-A0BA-B34F-BB02-8ADA55788243}" srcOrd="0" destOrd="0" presId="urn:microsoft.com/office/officeart/2005/8/layout/vList3"/>
    <dgm:cxn modelId="{150139DA-EB9E-1049-A5A3-7AD168F07D8E}" type="presParOf" srcId="{426D29F7-759E-CE41-986E-F4B0ADFD9EF8}" destId="{B084E461-E7FD-2347-A327-49EE346D218B}" srcOrd="1" destOrd="0" presId="urn:microsoft.com/office/officeart/2005/8/layout/vList3"/>
    <dgm:cxn modelId="{C8F8B155-8EB5-2047-B529-53B36B78534F}" type="presParOf" srcId="{5738A7C9-FF2D-0243-8901-A3E5A49F99C9}" destId="{A212E72C-E38E-084A-BA88-21474A800C62}" srcOrd="1" destOrd="0" presId="urn:microsoft.com/office/officeart/2005/8/layout/vList3"/>
    <dgm:cxn modelId="{F9505D3A-296C-ED4F-BF32-253CB92D339E}" type="presParOf" srcId="{5738A7C9-FF2D-0243-8901-A3E5A49F99C9}" destId="{1E6EB22C-0026-274D-9057-6A113686ABE7}" srcOrd="2" destOrd="0" presId="urn:microsoft.com/office/officeart/2005/8/layout/vList3"/>
    <dgm:cxn modelId="{CF77F439-34DE-CE40-A592-D1455E6602B2}" type="presParOf" srcId="{1E6EB22C-0026-274D-9057-6A113686ABE7}" destId="{121056C5-270B-854A-85F0-1A287261245D}" srcOrd="0" destOrd="0" presId="urn:microsoft.com/office/officeart/2005/8/layout/vList3"/>
    <dgm:cxn modelId="{70D38B23-9E4C-0F42-A941-6555BC81C07C}" type="presParOf" srcId="{1E6EB22C-0026-274D-9057-6A113686ABE7}" destId="{36B4A1A5-0337-504B-8CDE-73C3A6C037DB}" srcOrd="1" destOrd="0" presId="urn:microsoft.com/office/officeart/2005/8/layout/vList3"/>
    <dgm:cxn modelId="{6472441E-5E70-8049-8221-22697E582300}" type="presParOf" srcId="{5738A7C9-FF2D-0243-8901-A3E5A49F99C9}" destId="{0EE44E16-FEA6-BE4E-9E1F-FCA312491681}" srcOrd="3" destOrd="0" presId="urn:microsoft.com/office/officeart/2005/8/layout/vList3"/>
    <dgm:cxn modelId="{CE09A52B-6B20-3E46-8466-E4CBD1462972}" type="presParOf" srcId="{5738A7C9-FF2D-0243-8901-A3E5A49F99C9}" destId="{E00FA961-5423-E541-894C-F266F450ACBC}" srcOrd="4" destOrd="0" presId="urn:microsoft.com/office/officeart/2005/8/layout/vList3"/>
    <dgm:cxn modelId="{6199134F-4CF3-5740-8A52-33409FDBA883}" type="presParOf" srcId="{E00FA961-5423-E541-894C-F266F450ACBC}" destId="{9FD2317A-4A2E-A54A-BF56-0793DB20E445}" srcOrd="0" destOrd="0" presId="urn:microsoft.com/office/officeart/2005/8/layout/vList3"/>
    <dgm:cxn modelId="{C0FE570B-3E91-2E4E-8533-CF70B478303F}" type="presParOf" srcId="{E00FA961-5423-E541-894C-F266F450ACBC}" destId="{BEBEF540-8139-1945-90AE-D0A0422932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D8299-A374-3D47-B259-0E0A8DAA0CA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FD59F3-A826-6C4C-BF10-EAA8E6ECB5F8}">
      <dgm:prSet phldrT="[Текст]"/>
      <dgm:spPr/>
      <dgm:t>
        <a:bodyPr/>
        <a:lstStyle/>
        <a:p>
          <a:r>
            <a:rPr lang="ru-RU" dirty="0" smtClean="0"/>
            <a:t>Высокая стоимость доступа к качественной информации</a:t>
          </a:r>
          <a:endParaRPr lang="ru-RU" dirty="0"/>
        </a:p>
      </dgm:t>
    </dgm:pt>
    <dgm:pt modelId="{8B0FCCE2-821F-EE45-8FBC-9876090237D8}" type="parTrans" cxnId="{137C7785-C25C-4B42-8759-79DC08464D58}">
      <dgm:prSet/>
      <dgm:spPr/>
      <dgm:t>
        <a:bodyPr/>
        <a:lstStyle/>
        <a:p>
          <a:endParaRPr lang="ru-RU"/>
        </a:p>
      </dgm:t>
    </dgm:pt>
    <dgm:pt modelId="{D404C1C0-7A25-6642-B8A8-16528DF80CBF}" type="sibTrans" cxnId="{137C7785-C25C-4B42-8759-79DC08464D58}">
      <dgm:prSet/>
      <dgm:spPr/>
      <dgm:t>
        <a:bodyPr/>
        <a:lstStyle/>
        <a:p>
          <a:endParaRPr lang="ru-RU"/>
        </a:p>
      </dgm:t>
    </dgm:pt>
    <dgm:pt modelId="{464DDF0F-62A4-C945-BD63-94DAEE028345}">
      <dgm:prSet phldrT="[Текст]"/>
      <dgm:spPr/>
      <dgm:t>
        <a:bodyPr/>
        <a:lstStyle/>
        <a:p>
          <a:r>
            <a:rPr lang="ru-RU" dirty="0" smtClean="0"/>
            <a:t>Инертность обучающихся и ППС в получении новой информации …</a:t>
          </a:r>
          <a:endParaRPr lang="ru-RU" dirty="0"/>
        </a:p>
      </dgm:t>
    </dgm:pt>
    <dgm:pt modelId="{B33F7C09-753F-5047-960B-D0F2F1EC551B}" type="parTrans" cxnId="{92C5FFAC-7EFF-8946-817D-7165C8246C0E}">
      <dgm:prSet/>
      <dgm:spPr/>
      <dgm:t>
        <a:bodyPr/>
        <a:lstStyle/>
        <a:p>
          <a:endParaRPr lang="ru-RU"/>
        </a:p>
      </dgm:t>
    </dgm:pt>
    <dgm:pt modelId="{97EDE8EC-7BEA-A84A-A20F-3F94A6CD7DD0}" type="sibTrans" cxnId="{92C5FFAC-7EFF-8946-817D-7165C8246C0E}">
      <dgm:prSet/>
      <dgm:spPr/>
      <dgm:t>
        <a:bodyPr/>
        <a:lstStyle/>
        <a:p>
          <a:endParaRPr lang="ru-RU"/>
        </a:p>
      </dgm:t>
    </dgm:pt>
    <dgm:pt modelId="{80CE9903-E15A-FE4F-8741-701F791A6342}">
      <dgm:prSet phldrT="[Текст]"/>
      <dgm:spPr/>
      <dgm:t>
        <a:bodyPr/>
        <a:lstStyle/>
        <a:p>
          <a:r>
            <a:rPr lang="ru-RU" dirty="0" smtClean="0"/>
            <a:t>Низкая поддержка специальности на всех уровнях (федерация, субъект)</a:t>
          </a:r>
          <a:endParaRPr lang="ru-RU" dirty="0"/>
        </a:p>
      </dgm:t>
    </dgm:pt>
    <dgm:pt modelId="{3A8745AC-F7BC-7C47-959C-4047F1301ADA}" type="parTrans" cxnId="{DE5A4334-7A41-FD42-9FE0-7F3F3BF7AFBE}">
      <dgm:prSet/>
      <dgm:spPr/>
      <dgm:t>
        <a:bodyPr/>
        <a:lstStyle/>
        <a:p>
          <a:endParaRPr lang="ru-RU"/>
        </a:p>
      </dgm:t>
    </dgm:pt>
    <dgm:pt modelId="{9A9F0810-562D-7148-9157-4188E2E562E0}" type="sibTrans" cxnId="{DE5A4334-7A41-FD42-9FE0-7F3F3BF7AFBE}">
      <dgm:prSet/>
      <dgm:spPr/>
      <dgm:t>
        <a:bodyPr/>
        <a:lstStyle/>
        <a:p>
          <a:endParaRPr lang="ru-RU"/>
        </a:p>
      </dgm:t>
    </dgm:pt>
    <dgm:pt modelId="{8AB5C310-E42C-E942-BF8E-32406C5D6A6E}">
      <dgm:prSet/>
      <dgm:spPr/>
      <dgm:t>
        <a:bodyPr/>
        <a:lstStyle/>
        <a:p>
          <a:r>
            <a:rPr lang="ru-RU" dirty="0" smtClean="0"/>
            <a:t>Дискриминированный статус специальности на уровне мирового </a:t>
          </a:r>
          <a:r>
            <a:rPr lang="ru-RU" dirty="0" smtClean="0"/>
            <a:t>сообщества …</a:t>
          </a:r>
          <a:endParaRPr lang="ru-RU" dirty="0"/>
        </a:p>
      </dgm:t>
    </dgm:pt>
    <dgm:pt modelId="{579A4799-5D65-6143-8292-372D2B39CE49}" type="parTrans" cxnId="{595ECBCD-FF8D-1F44-BDF9-85228953583B}">
      <dgm:prSet/>
      <dgm:spPr/>
      <dgm:t>
        <a:bodyPr/>
        <a:lstStyle/>
        <a:p>
          <a:endParaRPr lang="ru-RU"/>
        </a:p>
      </dgm:t>
    </dgm:pt>
    <dgm:pt modelId="{9E8F0038-04AE-8843-BA75-9587D97B79D5}" type="sibTrans" cxnId="{595ECBCD-FF8D-1F44-BDF9-85228953583B}">
      <dgm:prSet/>
      <dgm:spPr/>
      <dgm:t>
        <a:bodyPr/>
        <a:lstStyle/>
        <a:p>
          <a:endParaRPr lang="ru-RU"/>
        </a:p>
      </dgm:t>
    </dgm:pt>
    <dgm:pt modelId="{5738A7C9-FF2D-0243-8901-A3E5A49F99C9}" type="pres">
      <dgm:prSet presAssocID="{551D8299-A374-3D47-B259-0E0A8DAA0CA8}" presName="linearFlow" presStyleCnt="0">
        <dgm:presLayoutVars>
          <dgm:dir/>
          <dgm:resizeHandles val="exact"/>
        </dgm:presLayoutVars>
      </dgm:prSet>
      <dgm:spPr/>
    </dgm:pt>
    <dgm:pt modelId="{426D29F7-759E-CE41-986E-F4B0ADFD9EF8}" type="pres">
      <dgm:prSet presAssocID="{CBFD59F3-A826-6C4C-BF10-EAA8E6ECB5F8}" presName="composite" presStyleCnt="0"/>
      <dgm:spPr/>
    </dgm:pt>
    <dgm:pt modelId="{54EBD2FC-A0BA-B34F-BB02-8ADA55788243}" type="pres">
      <dgm:prSet presAssocID="{CBFD59F3-A826-6C4C-BF10-EAA8E6ECB5F8}" presName="imgShp" presStyleLbl="fgImgPlace1" presStyleIdx="0" presStyleCnt="4" custLinFactNeighborX="-5315" custLinFactNeighborY="32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84E461-E7FD-2347-A327-49EE346D218B}" type="pres">
      <dgm:prSet presAssocID="{CBFD59F3-A826-6C4C-BF10-EAA8E6ECB5F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2E72C-E38E-084A-BA88-21474A800C62}" type="pres">
      <dgm:prSet presAssocID="{D404C1C0-7A25-6642-B8A8-16528DF80CBF}" presName="spacing" presStyleCnt="0"/>
      <dgm:spPr/>
    </dgm:pt>
    <dgm:pt modelId="{1E6EB22C-0026-274D-9057-6A113686ABE7}" type="pres">
      <dgm:prSet presAssocID="{464DDF0F-62A4-C945-BD63-94DAEE028345}" presName="composite" presStyleCnt="0"/>
      <dgm:spPr/>
    </dgm:pt>
    <dgm:pt modelId="{121056C5-270B-854A-85F0-1A287261245D}" type="pres">
      <dgm:prSet presAssocID="{464DDF0F-62A4-C945-BD63-94DAEE028345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B4A1A5-0337-504B-8CDE-73C3A6C037DB}" type="pres">
      <dgm:prSet presAssocID="{464DDF0F-62A4-C945-BD63-94DAEE02834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44E16-FEA6-BE4E-9E1F-FCA312491681}" type="pres">
      <dgm:prSet presAssocID="{97EDE8EC-7BEA-A84A-A20F-3F94A6CD7DD0}" presName="spacing" presStyleCnt="0"/>
      <dgm:spPr/>
    </dgm:pt>
    <dgm:pt modelId="{E00FA961-5423-E541-894C-F266F450ACBC}" type="pres">
      <dgm:prSet presAssocID="{80CE9903-E15A-FE4F-8741-701F791A6342}" presName="composite" presStyleCnt="0"/>
      <dgm:spPr/>
    </dgm:pt>
    <dgm:pt modelId="{9FD2317A-4A2E-A54A-BF56-0793DB20E445}" type="pres">
      <dgm:prSet presAssocID="{80CE9903-E15A-FE4F-8741-701F791A6342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BEF540-8139-1945-90AE-D0A0422932B7}" type="pres">
      <dgm:prSet presAssocID="{80CE9903-E15A-FE4F-8741-701F791A63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4FA40-9616-A741-95F1-395587173D91}" type="pres">
      <dgm:prSet presAssocID="{9A9F0810-562D-7148-9157-4188E2E562E0}" presName="spacing" presStyleCnt="0"/>
      <dgm:spPr/>
    </dgm:pt>
    <dgm:pt modelId="{3CA6386E-9E3A-8746-8573-3E1B517CF9A9}" type="pres">
      <dgm:prSet presAssocID="{8AB5C310-E42C-E942-BF8E-32406C5D6A6E}" presName="composite" presStyleCnt="0"/>
      <dgm:spPr/>
    </dgm:pt>
    <dgm:pt modelId="{AB8C31E1-AB79-C34D-AB17-4A6CD32077D5}" type="pres">
      <dgm:prSet presAssocID="{8AB5C310-E42C-E942-BF8E-32406C5D6A6E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FD4EE6-C8BD-E147-A127-70244EB8DD12}" type="pres">
      <dgm:prSet presAssocID="{8AB5C310-E42C-E942-BF8E-32406C5D6A6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8F7EC-3A4B-9348-A0D2-577DEC870BA8}" type="presOf" srcId="{464DDF0F-62A4-C945-BD63-94DAEE028345}" destId="{36B4A1A5-0337-504B-8CDE-73C3A6C037DB}" srcOrd="0" destOrd="0" presId="urn:microsoft.com/office/officeart/2005/8/layout/vList3"/>
    <dgm:cxn modelId="{DE5A4334-7A41-FD42-9FE0-7F3F3BF7AFBE}" srcId="{551D8299-A374-3D47-B259-0E0A8DAA0CA8}" destId="{80CE9903-E15A-FE4F-8741-701F791A6342}" srcOrd="2" destOrd="0" parTransId="{3A8745AC-F7BC-7C47-959C-4047F1301ADA}" sibTransId="{9A9F0810-562D-7148-9157-4188E2E562E0}"/>
    <dgm:cxn modelId="{92C5FFAC-7EFF-8946-817D-7165C8246C0E}" srcId="{551D8299-A374-3D47-B259-0E0A8DAA0CA8}" destId="{464DDF0F-62A4-C945-BD63-94DAEE028345}" srcOrd="1" destOrd="0" parTransId="{B33F7C09-753F-5047-960B-D0F2F1EC551B}" sibTransId="{97EDE8EC-7BEA-A84A-A20F-3F94A6CD7DD0}"/>
    <dgm:cxn modelId="{94A29F0F-56CE-8D4C-B582-49565D5EE50E}" type="presOf" srcId="{8AB5C310-E42C-E942-BF8E-32406C5D6A6E}" destId="{F0FD4EE6-C8BD-E147-A127-70244EB8DD12}" srcOrd="0" destOrd="0" presId="urn:microsoft.com/office/officeart/2005/8/layout/vList3"/>
    <dgm:cxn modelId="{595ECBCD-FF8D-1F44-BDF9-85228953583B}" srcId="{551D8299-A374-3D47-B259-0E0A8DAA0CA8}" destId="{8AB5C310-E42C-E942-BF8E-32406C5D6A6E}" srcOrd="3" destOrd="0" parTransId="{579A4799-5D65-6143-8292-372D2B39CE49}" sibTransId="{9E8F0038-04AE-8843-BA75-9587D97B79D5}"/>
    <dgm:cxn modelId="{137C7785-C25C-4B42-8759-79DC08464D58}" srcId="{551D8299-A374-3D47-B259-0E0A8DAA0CA8}" destId="{CBFD59F3-A826-6C4C-BF10-EAA8E6ECB5F8}" srcOrd="0" destOrd="0" parTransId="{8B0FCCE2-821F-EE45-8FBC-9876090237D8}" sibTransId="{D404C1C0-7A25-6642-B8A8-16528DF80CBF}"/>
    <dgm:cxn modelId="{7E31C0BD-3611-B84F-8110-3624A0035C56}" type="presOf" srcId="{551D8299-A374-3D47-B259-0E0A8DAA0CA8}" destId="{5738A7C9-FF2D-0243-8901-A3E5A49F99C9}" srcOrd="0" destOrd="0" presId="urn:microsoft.com/office/officeart/2005/8/layout/vList3"/>
    <dgm:cxn modelId="{6CA4D3E2-71C5-0143-8434-43F00E2C94CA}" type="presOf" srcId="{80CE9903-E15A-FE4F-8741-701F791A6342}" destId="{BEBEF540-8139-1945-90AE-D0A0422932B7}" srcOrd="0" destOrd="0" presId="urn:microsoft.com/office/officeart/2005/8/layout/vList3"/>
    <dgm:cxn modelId="{054B4884-7B6A-114A-9F8A-B7177090BEE0}" type="presOf" srcId="{CBFD59F3-A826-6C4C-BF10-EAA8E6ECB5F8}" destId="{B084E461-E7FD-2347-A327-49EE346D218B}" srcOrd="0" destOrd="0" presId="urn:microsoft.com/office/officeart/2005/8/layout/vList3"/>
    <dgm:cxn modelId="{D72189F6-9927-174C-BEE1-0B3222890E92}" type="presParOf" srcId="{5738A7C9-FF2D-0243-8901-A3E5A49F99C9}" destId="{426D29F7-759E-CE41-986E-F4B0ADFD9EF8}" srcOrd="0" destOrd="0" presId="urn:microsoft.com/office/officeart/2005/8/layout/vList3"/>
    <dgm:cxn modelId="{44EED9AB-EB21-9A48-9923-3B40B66FCD07}" type="presParOf" srcId="{426D29F7-759E-CE41-986E-F4B0ADFD9EF8}" destId="{54EBD2FC-A0BA-B34F-BB02-8ADA55788243}" srcOrd="0" destOrd="0" presId="urn:microsoft.com/office/officeart/2005/8/layout/vList3"/>
    <dgm:cxn modelId="{379C5FB5-CA4A-154C-B52B-00126DD8C1E9}" type="presParOf" srcId="{426D29F7-759E-CE41-986E-F4B0ADFD9EF8}" destId="{B084E461-E7FD-2347-A327-49EE346D218B}" srcOrd="1" destOrd="0" presId="urn:microsoft.com/office/officeart/2005/8/layout/vList3"/>
    <dgm:cxn modelId="{C9868E4A-3AB9-0D4C-93DC-2BE53BA64556}" type="presParOf" srcId="{5738A7C9-FF2D-0243-8901-A3E5A49F99C9}" destId="{A212E72C-E38E-084A-BA88-21474A800C62}" srcOrd="1" destOrd="0" presId="urn:microsoft.com/office/officeart/2005/8/layout/vList3"/>
    <dgm:cxn modelId="{F06021D0-AA01-A14E-AD86-5A5A98E54EF8}" type="presParOf" srcId="{5738A7C9-FF2D-0243-8901-A3E5A49F99C9}" destId="{1E6EB22C-0026-274D-9057-6A113686ABE7}" srcOrd="2" destOrd="0" presId="urn:microsoft.com/office/officeart/2005/8/layout/vList3"/>
    <dgm:cxn modelId="{C3ECDA63-A499-8F42-BF53-ED98EC234988}" type="presParOf" srcId="{1E6EB22C-0026-274D-9057-6A113686ABE7}" destId="{121056C5-270B-854A-85F0-1A287261245D}" srcOrd="0" destOrd="0" presId="urn:microsoft.com/office/officeart/2005/8/layout/vList3"/>
    <dgm:cxn modelId="{D5255904-AAD5-1B47-9D10-C675504C799B}" type="presParOf" srcId="{1E6EB22C-0026-274D-9057-6A113686ABE7}" destId="{36B4A1A5-0337-504B-8CDE-73C3A6C037DB}" srcOrd="1" destOrd="0" presId="urn:microsoft.com/office/officeart/2005/8/layout/vList3"/>
    <dgm:cxn modelId="{55BBFD9A-B95E-8141-A1FE-FF7ADFBE2A2E}" type="presParOf" srcId="{5738A7C9-FF2D-0243-8901-A3E5A49F99C9}" destId="{0EE44E16-FEA6-BE4E-9E1F-FCA312491681}" srcOrd="3" destOrd="0" presId="urn:microsoft.com/office/officeart/2005/8/layout/vList3"/>
    <dgm:cxn modelId="{FE0B1015-4837-6E4D-B1B0-13EC43B4C8F5}" type="presParOf" srcId="{5738A7C9-FF2D-0243-8901-A3E5A49F99C9}" destId="{E00FA961-5423-E541-894C-F266F450ACBC}" srcOrd="4" destOrd="0" presId="urn:microsoft.com/office/officeart/2005/8/layout/vList3"/>
    <dgm:cxn modelId="{D69AEC21-054E-3544-A47B-BFF67F77761A}" type="presParOf" srcId="{E00FA961-5423-E541-894C-F266F450ACBC}" destId="{9FD2317A-4A2E-A54A-BF56-0793DB20E445}" srcOrd="0" destOrd="0" presId="urn:microsoft.com/office/officeart/2005/8/layout/vList3"/>
    <dgm:cxn modelId="{1FE65425-4515-6843-87EF-53D79A992C82}" type="presParOf" srcId="{E00FA961-5423-E541-894C-F266F450ACBC}" destId="{BEBEF540-8139-1945-90AE-D0A0422932B7}" srcOrd="1" destOrd="0" presId="urn:microsoft.com/office/officeart/2005/8/layout/vList3"/>
    <dgm:cxn modelId="{6913F7BD-1CCE-BC47-B021-581F6AA47FF3}" type="presParOf" srcId="{5738A7C9-FF2D-0243-8901-A3E5A49F99C9}" destId="{B244FA40-9616-A741-95F1-395587173D91}" srcOrd="5" destOrd="0" presId="urn:microsoft.com/office/officeart/2005/8/layout/vList3"/>
    <dgm:cxn modelId="{151DDE09-FBCD-E14C-B7A3-935A0C172B2B}" type="presParOf" srcId="{5738A7C9-FF2D-0243-8901-A3E5A49F99C9}" destId="{3CA6386E-9E3A-8746-8573-3E1B517CF9A9}" srcOrd="6" destOrd="0" presId="urn:microsoft.com/office/officeart/2005/8/layout/vList3"/>
    <dgm:cxn modelId="{20C5993A-EC79-D547-BE6C-DE38C69B30E4}" type="presParOf" srcId="{3CA6386E-9E3A-8746-8573-3E1B517CF9A9}" destId="{AB8C31E1-AB79-C34D-AB17-4A6CD32077D5}" srcOrd="0" destOrd="0" presId="urn:microsoft.com/office/officeart/2005/8/layout/vList3"/>
    <dgm:cxn modelId="{6AC48B56-53A1-374D-AE6F-E5DEB0580D1B}" type="presParOf" srcId="{3CA6386E-9E3A-8746-8573-3E1B517CF9A9}" destId="{F0FD4EE6-C8BD-E147-A127-70244EB8DD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1D8299-A374-3D47-B259-0E0A8DAA0CA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CBFD59F3-A826-6C4C-BF10-EAA8E6ECB5F8}">
      <dgm:prSet phldrT="[Текст]"/>
      <dgm:spPr/>
      <dgm:t>
        <a:bodyPr/>
        <a:lstStyle/>
        <a:p>
          <a:r>
            <a:rPr lang="ru-RU" dirty="0" smtClean="0"/>
            <a:t>Высокий уровень некорректной конкуренции на рынке ДПО/НМО </a:t>
          </a:r>
          <a:endParaRPr lang="ru-RU" dirty="0"/>
        </a:p>
      </dgm:t>
    </dgm:pt>
    <dgm:pt modelId="{8B0FCCE2-821F-EE45-8FBC-9876090237D8}" type="parTrans" cxnId="{137C7785-C25C-4B42-8759-79DC08464D58}">
      <dgm:prSet/>
      <dgm:spPr/>
      <dgm:t>
        <a:bodyPr/>
        <a:lstStyle/>
        <a:p>
          <a:endParaRPr lang="ru-RU"/>
        </a:p>
      </dgm:t>
    </dgm:pt>
    <dgm:pt modelId="{D404C1C0-7A25-6642-B8A8-16528DF80CBF}" type="sibTrans" cxnId="{137C7785-C25C-4B42-8759-79DC08464D58}">
      <dgm:prSet/>
      <dgm:spPr/>
      <dgm:t>
        <a:bodyPr/>
        <a:lstStyle/>
        <a:p>
          <a:endParaRPr lang="ru-RU"/>
        </a:p>
      </dgm:t>
    </dgm:pt>
    <dgm:pt modelId="{464DDF0F-62A4-C945-BD63-94DAEE028345}">
      <dgm:prSet phldrT="[Текст]"/>
      <dgm:spPr/>
      <dgm:t>
        <a:bodyPr/>
        <a:lstStyle/>
        <a:p>
          <a:r>
            <a:rPr lang="ru-RU" dirty="0" smtClean="0"/>
            <a:t>Высокие стартовые </a:t>
          </a:r>
          <a:r>
            <a:rPr lang="ru-RU" dirty="0" smtClean="0"/>
            <a:t>требования к НМО</a:t>
          </a:r>
          <a:endParaRPr lang="ru-RU" dirty="0"/>
        </a:p>
      </dgm:t>
    </dgm:pt>
    <dgm:pt modelId="{B33F7C09-753F-5047-960B-D0F2F1EC551B}" type="parTrans" cxnId="{92C5FFAC-7EFF-8946-817D-7165C8246C0E}">
      <dgm:prSet/>
      <dgm:spPr/>
      <dgm:t>
        <a:bodyPr/>
        <a:lstStyle/>
        <a:p>
          <a:endParaRPr lang="ru-RU"/>
        </a:p>
      </dgm:t>
    </dgm:pt>
    <dgm:pt modelId="{97EDE8EC-7BEA-A84A-A20F-3F94A6CD7DD0}" type="sibTrans" cxnId="{92C5FFAC-7EFF-8946-817D-7165C8246C0E}">
      <dgm:prSet/>
      <dgm:spPr/>
      <dgm:t>
        <a:bodyPr/>
        <a:lstStyle/>
        <a:p>
          <a:endParaRPr lang="ru-RU"/>
        </a:p>
      </dgm:t>
    </dgm:pt>
    <dgm:pt modelId="{80CE9903-E15A-FE4F-8741-701F791A6342}">
      <dgm:prSet phldrT="[Текст]"/>
      <dgm:spPr/>
      <dgm:t>
        <a:bodyPr/>
        <a:lstStyle/>
        <a:p>
          <a:r>
            <a:rPr lang="ru-RU" dirty="0" smtClean="0"/>
            <a:t>Отсутствие достаточного количества конкурентоспособного продукта на рынке НМО </a:t>
          </a:r>
          <a:endParaRPr lang="ru-RU" dirty="0"/>
        </a:p>
      </dgm:t>
    </dgm:pt>
    <dgm:pt modelId="{3A8745AC-F7BC-7C47-959C-4047F1301ADA}" type="parTrans" cxnId="{DE5A4334-7A41-FD42-9FE0-7F3F3BF7AFBE}">
      <dgm:prSet/>
      <dgm:spPr/>
      <dgm:t>
        <a:bodyPr/>
        <a:lstStyle/>
        <a:p>
          <a:endParaRPr lang="ru-RU"/>
        </a:p>
      </dgm:t>
    </dgm:pt>
    <dgm:pt modelId="{9A9F0810-562D-7148-9157-4188E2E562E0}" type="sibTrans" cxnId="{DE5A4334-7A41-FD42-9FE0-7F3F3BF7AFBE}">
      <dgm:prSet/>
      <dgm:spPr/>
      <dgm:t>
        <a:bodyPr/>
        <a:lstStyle/>
        <a:p>
          <a:endParaRPr lang="ru-RU"/>
        </a:p>
      </dgm:t>
    </dgm:pt>
    <dgm:pt modelId="{5738A7C9-FF2D-0243-8901-A3E5A49F99C9}" type="pres">
      <dgm:prSet presAssocID="{551D8299-A374-3D47-B259-0E0A8DAA0CA8}" presName="linearFlow" presStyleCnt="0">
        <dgm:presLayoutVars>
          <dgm:dir/>
          <dgm:resizeHandles val="exact"/>
        </dgm:presLayoutVars>
      </dgm:prSet>
      <dgm:spPr/>
    </dgm:pt>
    <dgm:pt modelId="{426D29F7-759E-CE41-986E-F4B0ADFD9EF8}" type="pres">
      <dgm:prSet presAssocID="{CBFD59F3-A826-6C4C-BF10-EAA8E6ECB5F8}" presName="composite" presStyleCnt="0"/>
      <dgm:spPr/>
    </dgm:pt>
    <dgm:pt modelId="{54EBD2FC-A0BA-B34F-BB02-8ADA55788243}" type="pres">
      <dgm:prSet presAssocID="{CBFD59F3-A826-6C4C-BF10-EAA8E6ECB5F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84E461-E7FD-2347-A327-49EE346D218B}" type="pres">
      <dgm:prSet presAssocID="{CBFD59F3-A826-6C4C-BF10-EAA8E6ECB5F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2E72C-E38E-084A-BA88-21474A800C62}" type="pres">
      <dgm:prSet presAssocID="{D404C1C0-7A25-6642-B8A8-16528DF80CBF}" presName="spacing" presStyleCnt="0"/>
      <dgm:spPr/>
    </dgm:pt>
    <dgm:pt modelId="{1E6EB22C-0026-274D-9057-6A113686ABE7}" type="pres">
      <dgm:prSet presAssocID="{464DDF0F-62A4-C945-BD63-94DAEE028345}" presName="composite" presStyleCnt="0"/>
      <dgm:spPr/>
    </dgm:pt>
    <dgm:pt modelId="{121056C5-270B-854A-85F0-1A287261245D}" type="pres">
      <dgm:prSet presAssocID="{464DDF0F-62A4-C945-BD63-94DAEE02834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B4A1A5-0337-504B-8CDE-73C3A6C037DB}" type="pres">
      <dgm:prSet presAssocID="{464DDF0F-62A4-C945-BD63-94DAEE02834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44E16-FEA6-BE4E-9E1F-FCA312491681}" type="pres">
      <dgm:prSet presAssocID="{97EDE8EC-7BEA-A84A-A20F-3F94A6CD7DD0}" presName="spacing" presStyleCnt="0"/>
      <dgm:spPr/>
    </dgm:pt>
    <dgm:pt modelId="{E00FA961-5423-E541-894C-F266F450ACBC}" type="pres">
      <dgm:prSet presAssocID="{80CE9903-E15A-FE4F-8741-701F791A6342}" presName="composite" presStyleCnt="0"/>
      <dgm:spPr/>
    </dgm:pt>
    <dgm:pt modelId="{9FD2317A-4A2E-A54A-BF56-0793DB20E445}" type="pres">
      <dgm:prSet presAssocID="{80CE9903-E15A-FE4F-8741-701F791A634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EBEF540-8139-1945-90AE-D0A0422932B7}" type="pres">
      <dgm:prSet presAssocID="{80CE9903-E15A-FE4F-8741-701F791A6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A8384-0B9C-D545-A9AC-D5DF58FE960A}" type="presOf" srcId="{551D8299-A374-3D47-B259-0E0A8DAA0CA8}" destId="{5738A7C9-FF2D-0243-8901-A3E5A49F99C9}" srcOrd="0" destOrd="0" presId="urn:microsoft.com/office/officeart/2005/8/layout/vList3"/>
    <dgm:cxn modelId="{DE5A4334-7A41-FD42-9FE0-7F3F3BF7AFBE}" srcId="{551D8299-A374-3D47-B259-0E0A8DAA0CA8}" destId="{80CE9903-E15A-FE4F-8741-701F791A6342}" srcOrd="2" destOrd="0" parTransId="{3A8745AC-F7BC-7C47-959C-4047F1301ADA}" sibTransId="{9A9F0810-562D-7148-9157-4188E2E562E0}"/>
    <dgm:cxn modelId="{2C7AB10C-3B81-1341-9FA3-2631D1B527E6}" type="presOf" srcId="{80CE9903-E15A-FE4F-8741-701F791A6342}" destId="{BEBEF540-8139-1945-90AE-D0A0422932B7}" srcOrd="0" destOrd="0" presId="urn:microsoft.com/office/officeart/2005/8/layout/vList3"/>
    <dgm:cxn modelId="{92C5FFAC-7EFF-8946-817D-7165C8246C0E}" srcId="{551D8299-A374-3D47-B259-0E0A8DAA0CA8}" destId="{464DDF0F-62A4-C945-BD63-94DAEE028345}" srcOrd="1" destOrd="0" parTransId="{B33F7C09-753F-5047-960B-D0F2F1EC551B}" sibTransId="{97EDE8EC-7BEA-A84A-A20F-3F94A6CD7DD0}"/>
    <dgm:cxn modelId="{53BD8AF9-00F4-A24E-B44A-207A98AAFA9D}" type="presOf" srcId="{CBFD59F3-A826-6C4C-BF10-EAA8E6ECB5F8}" destId="{B084E461-E7FD-2347-A327-49EE346D218B}" srcOrd="0" destOrd="0" presId="urn:microsoft.com/office/officeart/2005/8/layout/vList3"/>
    <dgm:cxn modelId="{137C7785-C25C-4B42-8759-79DC08464D58}" srcId="{551D8299-A374-3D47-B259-0E0A8DAA0CA8}" destId="{CBFD59F3-A826-6C4C-BF10-EAA8E6ECB5F8}" srcOrd="0" destOrd="0" parTransId="{8B0FCCE2-821F-EE45-8FBC-9876090237D8}" sibTransId="{D404C1C0-7A25-6642-B8A8-16528DF80CBF}"/>
    <dgm:cxn modelId="{A912497B-2338-C84C-AA55-60FAC65704FB}" type="presOf" srcId="{464DDF0F-62A4-C945-BD63-94DAEE028345}" destId="{36B4A1A5-0337-504B-8CDE-73C3A6C037DB}" srcOrd="0" destOrd="0" presId="urn:microsoft.com/office/officeart/2005/8/layout/vList3"/>
    <dgm:cxn modelId="{BD236EEE-5C1F-C344-AAE7-0663FC3BCA3C}" type="presParOf" srcId="{5738A7C9-FF2D-0243-8901-A3E5A49F99C9}" destId="{426D29F7-759E-CE41-986E-F4B0ADFD9EF8}" srcOrd="0" destOrd="0" presId="urn:microsoft.com/office/officeart/2005/8/layout/vList3"/>
    <dgm:cxn modelId="{60AC6922-896E-924F-8FF5-2CD1E5F0B008}" type="presParOf" srcId="{426D29F7-759E-CE41-986E-F4B0ADFD9EF8}" destId="{54EBD2FC-A0BA-B34F-BB02-8ADA55788243}" srcOrd="0" destOrd="0" presId="urn:microsoft.com/office/officeart/2005/8/layout/vList3"/>
    <dgm:cxn modelId="{0E5AE2A6-FCA7-0949-9B9D-5F0F7613A5FD}" type="presParOf" srcId="{426D29F7-759E-CE41-986E-F4B0ADFD9EF8}" destId="{B084E461-E7FD-2347-A327-49EE346D218B}" srcOrd="1" destOrd="0" presId="urn:microsoft.com/office/officeart/2005/8/layout/vList3"/>
    <dgm:cxn modelId="{275AE80D-4845-ED4B-BCA2-71712687380E}" type="presParOf" srcId="{5738A7C9-FF2D-0243-8901-A3E5A49F99C9}" destId="{A212E72C-E38E-084A-BA88-21474A800C62}" srcOrd="1" destOrd="0" presId="urn:microsoft.com/office/officeart/2005/8/layout/vList3"/>
    <dgm:cxn modelId="{45F84332-D03A-884D-991E-E1A4ED174585}" type="presParOf" srcId="{5738A7C9-FF2D-0243-8901-A3E5A49F99C9}" destId="{1E6EB22C-0026-274D-9057-6A113686ABE7}" srcOrd="2" destOrd="0" presId="urn:microsoft.com/office/officeart/2005/8/layout/vList3"/>
    <dgm:cxn modelId="{E601EB31-6432-4B4D-A5EB-1533E51B1682}" type="presParOf" srcId="{1E6EB22C-0026-274D-9057-6A113686ABE7}" destId="{121056C5-270B-854A-85F0-1A287261245D}" srcOrd="0" destOrd="0" presId="urn:microsoft.com/office/officeart/2005/8/layout/vList3"/>
    <dgm:cxn modelId="{74B42309-FD83-1D48-A643-3079FDB3998D}" type="presParOf" srcId="{1E6EB22C-0026-274D-9057-6A113686ABE7}" destId="{36B4A1A5-0337-504B-8CDE-73C3A6C037DB}" srcOrd="1" destOrd="0" presId="urn:microsoft.com/office/officeart/2005/8/layout/vList3"/>
    <dgm:cxn modelId="{9D52619A-2699-CE4B-936A-0319B4E84327}" type="presParOf" srcId="{5738A7C9-FF2D-0243-8901-A3E5A49F99C9}" destId="{0EE44E16-FEA6-BE4E-9E1F-FCA312491681}" srcOrd="3" destOrd="0" presId="urn:microsoft.com/office/officeart/2005/8/layout/vList3"/>
    <dgm:cxn modelId="{54616821-2B83-B647-AB36-595A24AB749A}" type="presParOf" srcId="{5738A7C9-FF2D-0243-8901-A3E5A49F99C9}" destId="{E00FA961-5423-E541-894C-F266F450ACBC}" srcOrd="4" destOrd="0" presId="urn:microsoft.com/office/officeart/2005/8/layout/vList3"/>
    <dgm:cxn modelId="{4FC7F844-841C-2F46-BBD1-FA5183E3EA3D}" type="presParOf" srcId="{E00FA961-5423-E541-894C-F266F450ACBC}" destId="{9FD2317A-4A2E-A54A-BF56-0793DB20E445}" srcOrd="0" destOrd="0" presId="urn:microsoft.com/office/officeart/2005/8/layout/vList3"/>
    <dgm:cxn modelId="{DBF96B03-ADBB-DC45-B773-EB2342140347}" type="presParOf" srcId="{E00FA961-5423-E541-894C-F266F450ACBC}" destId="{BEBEF540-8139-1945-90AE-D0A0422932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6AA52-D5E3-4AE9-891B-5EF008537B6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56C32-31D0-4EA1-AF1E-1A1E047F4E62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3000" dirty="0"/>
            <a:t>Ученый совет</a:t>
          </a:r>
        </a:p>
      </dgm:t>
    </dgm:pt>
    <dgm:pt modelId="{F7A06304-F018-43F4-ACA2-DEF92051D806}" type="parTrans" cxnId="{87159C3A-189F-4206-9901-4E4D6ADB7539}">
      <dgm:prSet/>
      <dgm:spPr/>
      <dgm:t>
        <a:bodyPr/>
        <a:lstStyle/>
        <a:p>
          <a:endParaRPr lang="ru-RU"/>
        </a:p>
      </dgm:t>
    </dgm:pt>
    <dgm:pt modelId="{8F6B6AD2-B06B-49DA-97ED-CFD47CDC31E5}" type="sibTrans" cxnId="{87159C3A-189F-4206-9901-4E4D6ADB7539}">
      <dgm:prSet/>
      <dgm:spPr/>
      <dgm:t>
        <a:bodyPr/>
        <a:lstStyle/>
        <a:p>
          <a:endParaRPr lang="ru-RU"/>
        </a:p>
      </dgm:t>
    </dgm:pt>
    <dgm:pt modelId="{8360DEEA-245C-49ED-94A0-0815EF260A0B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3000" dirty="0"/>
            <a:t>Кафедры-клиники</a:t>
          </a:r>
        </a:p>
      </dgm:t>
    </dgm:pt>
    <dgm:pt modelId="{33751C39-257B-4177-A927-6B1E8F041BB3}" type="parTrans" cxnId="{2B03B9E3-015E-44A2-853E-D12D9ECF6C0D}">
      <dgm:prSet/>
      <dgm:spPr/>
      <dgm:t>
        <a:bodyPr/>
        <a:lstStyle/>
        <a:p>
          <a:endParaRPr lang="ru-RU"/>
        </a:p>
      </dgm:t>
    </dgm:pt>
    <dgm:pt modelId="{AEA93063-2766-4265-A912-7A09F2DBA043}" type="sibTrans" cxnId="{2B03B9E3-015E-44A2-853E-D12D9ECF6C0D}">
      <dgm:prSet/>
      <dgm:spPr/>
      <dgm:t>
        <a:bodyPr/>
        <a:lstStyle/>
        <a:p>
          <a:endParaRPr lang="ru-RU"/>
        </a:p>
      </dgm:t>
    </dgm:pt>
    <dgm:pt modelId="{E9C6CB9C-D630-4300-BB56-E051BB6AD4A6}">
      <dgm:prSet phldrT="[Текст]"/>
      <dgm:spPr>
        <a:solidFill>
          <a:srgbClr val="800000"/>
        </a:solidFill>
      </dgm:spPr>
      <dgm:t>
        <a:bodyPr/>
        <a:lstStyle/>
        <a:p>
          <a:r>
            <a:rPr lang="ru-RU" dirty="0"/>
            <a:t>Терапевтической стоматологии </a:t>
          </a:r>
          <a:r>
            <a:rPr lang="ru-RU" dirty="0" smtClean="0"/>
            <a:t>(1-</a:t>
          </a:r>
          <a:r>
            <a:rPr lang="ru-RU" dirty="0"/>
            <a:t>5 курсы)</a:t>
          </a:r>
        </a:p>
      </dgm:t>
    </dgm:pt>
    <dgm:pt modelId="{7B64862E-E8CE-45F6-B746-2997FF795D75}" type="parTrans" cxnId="{B3C0B70D-7B8E-47E8-9CE7-3156023C88C7}">
      <dgm:prSet/>
      <dgm:spPr/>
      <dgm:t>
        <a:bodyPr/>
        <a:lstStyle/>
        <a:p>
          <a:endParaRPr lang="ru-RU"/>
        </a:p>
      </dgm:t>
    </dgm:pt>
    <dgm:pt modelId="{FE6CFA6C-0214-4CC9-93C5-E8094C7DE597}" type="sibTrans" cxnId="{B3C0B70D-7B8E-47E8-9CE7-3156023C88C7}">
      <dgm:prSet/>
      <dgm:spPr/>
      <dgm:t>
        <a:bodyPr/>
        <a:lstStyle/>
        <a:p>
          <a:endParaRPr lang="ru-RU"/>
        </a:p>
      </dgm:t>
    </dgm:pt>
    <dgm:pt modelId="{709ED1CB-0386-4E74-86E2-6A10A3701F63}">
      <dgm:prSet phldrT="[Текст]"/>
      <dgm:spPr>
        <a:solidFill>
          <a:srgbClr val="800000"/>
        </a:solidFill>
      </dgm:spPr>
      <dgm:t>
        <a:bodyPr/>
        <a:lstStyle/>
        <a:p>
          <a:r>
            <a:rPr lang="ru-RU" dirty="0"/>
            <a:t>Стоматологии ИПО (ДПО+НМО)</a:t>
          </a:r>
        </a:p>
      </dgm:t>
    </dgm:pt>
    <dgm:pt modelId="{293A21AD-DA54-4358-A5C3-4A5F535818F1}" type="parTrans" cxnId="{6B0028EC-839F-40FF-889C-8C93D4E911FC}">
      <dgm:prSet/>
      <dgm:spPr/>
      <dgm:t>
        <a:bodyPr/>
        <a:lstStyle/>
        <a:p>
          <a:endParaRPr lang="ru-RU"/>
        </a:p>
      </dgm:t>
    </dgm:pt>
    <dgm:pt modelId="{2079A5A1-D886-4ACF-8CAA-30D48BB27C50}" type="sibTrans" cxnId="{6B0028EC-839F-40FF-889C-8C93D4E911FC}">
      <dgm:prSet/>
      <dgm:spPr/>
      <dgm:t>
        <a:bodyPr/>
        <a:lstStyle/>
        <a:p>
          <a:endParaRPr lang="ru-RU"/>
        </a:p>
      </dgm:t>
    </dgm:pt>
    <dgm:pt modelId="{B2021EE2-CFBD-4BB6-8A67-01477FB25CCD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1800" dirty="0"/>
            <a:t>Стоматологическая поликлиника</a:t>
          </a:r>
        </a:p>
      </dgm:t>
    </dgm:pt>
    <dgm:pt modelId="{23D8F5A0-2E39-4F74-8AD9-9EE4F647B647}" type="parTrans" cxnId="{151C6257-77C3-4A10-98EB-77BBED4E2B74}">
      <dgm:prSet/>
      <dgm:spPr/>
      <dgm:t>
        <a:bodyPr/>
        <a:lstStyle/>
        <a:p>
          <a:endParaRPr lang="ru-RU"/>
        </a:p>
      </dgm:t>
    </dgm:pt>
    <dgm:pt modelId="{B83CAA35-3135-462B-9672-0059C4B4420F}" type="sibTrans" cxnId="{151C6257-77C3-4A10-98EB-77BBED4E2B74}">
      <dgm:prSet/>
      <dgm:spPr/>
      <dgm:t>
        <a:bodyPr/>
        <a:lstStyle/>
        <a:p>
          <a:endParaRPr lang="ru-RU"/>
        </a:p>
      </dgm:t>
    </dgm:pt>
    <dgm:pt modelId="{D50C150B-72D4-4A67-AA51-C0AF4E0D6D1B}">
      <dgm:prSet custT="1"/>
      <dgm:spPr>
        <a:solidFill>
          <a:srgbClr val="800000"/>
        </a:solidFill>
      </dgm:spPr>
      <dgm:t>
        <a:bodyPr/>
        <a:lstStyle/>
        <a:p>
          <a:r>
            <a:rPr lang="ru-RU" sz="1800" dirty="0"/>
            <a:t>Ортопедической стоматологии </a:t>
          </a:r>
          <a:r>
            <a:rPr lang="ru-RU" sz="1800" dirty="0" smtClean="0"/>
            <a:t>(1-</a:t>
          </a:r>
          <a:r>
            <a:rPr lang="ru-RU" sz="1800" dirty="0"/>
            <a:t>5 курсы)</a:t>
          </a:r>
        </a:p>
      </dgm:t>
    </dgm:pt>
    <dgm:pt modelId="{FDB2F48F-5D24-4383-849B-521052427588}" type="parTrans" cxnId="{F14C2D14-E18E-494C-8EA8-40F7EA3A1F7F}">
      <dgm:prSet/>
      <dgm:spPr/>
      <dgm:t>
        <a:bodyPr/>
        <a:lstStyle/>
        <a:p>
          <a:endParaRPr lang="ru-RU"/>
        </a:p>
      </dgm:t>
    </dgm:pt>
    <dgm:pt modelId="{C15E06B6-B6CD-4581-959E-D3711DE9081F}" type="sibTrans" cxnId="{F14C2D14-E18E-494C-8EA8-40F7EA3A1F7F}">
      <dgm:prSet/>
      <dgm:spPr/>
      <dgm:t>
        <a:bodyPr/>
        <a:lstStyle/>
        <a:p>
          <a:endParaRPr lang="ru-RU"/>
        </a:p>
      </dgm:t>
    </dgm:pt>
    <dgm:pt modelId="{4D359139-4D0B-4443-AF1A-9F75F570C857}">
      <dgm:prSet custT="1"/>
      <dgm:spPr>
        <a:solidFill>
          <a:srgbClr val="800000"/>
        </a:solidFill>
      </dgm:spPr>
      <dgm:t>
        <a:bodyPr/>
        <a:lstStyle/>
        <a:p>
          <a:r>
            <a:rPr lang="ru-RU" sz="1800" dirty="0"/>
            <a:t>Хирургической стоматологии и ЧЛХ (3-5 курсы)</a:t>
          </a:r>
        </a:p>
      </dgm:t>
    </dgm:pt>
    <dgm:pt modelId="{086347F8-51BC-48BB-B6A7-7F50F07B701E}" type="parTrans" cxnId="{D7B890BC-6985-4EC4-841A-ABAAE1B8EF69}">
      <dgm:prSet/>
      <dgm:spPr/>
      <dgm:t>
        <a:bodyPr/>
        <a:lstStyle/>
        <a:p>
          <a:endParaRPr lang="ru-RU"/>
        </a:p>
      </dgm:t>
    </dgm:pt>
    <dgm:pt modelId="{5378D9A0-9D68-4798-9EE6-DB92DE1B4042}" type="sibTrans" cxnId="{D7B890BC-6985-4EC4-841A-ABAAE1B8EF69}">
      <dgm:prSet/>
      <dgm:spPr/>
      <dgm:t>
        <a:bodyPr/>
        <a:lstStyle/>
        <a:p>
          <a:endParaRPr lang="ru-RU"/>
        </a:p>
      </dgm:t>
    </dgm:pt>
    <dgm:pt modelId="{1D641C47-FA6F-4EC6-B232-BFBF9A40EB45}">
      <dgm:prSet custT="1"/>
      <dgm:spPr>
        <a:solidFill>
          <a:srgbClr val="800000"/>
        </a:solidFill>
      </dgm:spPr>
      <dgm:t>
        <a:bodyPr/>
        <a:lstStyle/>
        <a:p>
          <a:r>
            <a:rPr lang="ru-RU" sz="1800" dirty="0"/>
            <a:t>Стоматологии детского возраста и ортодонтии (2-5 курсы)</a:t>
          </a:r>
        </a:p>
      </dgm:t>
    </dgm:pt>
    <dgm:pt modelId="{1AE60883-9F3C-4188-99F8-15B968D7FF6B}" type="parTrans" cxnId="{0A65D2C1-75F5-4C7E-9949-561F1493F9CC}">
      <dgm:prSet/>
      <dgm:spPr/>
      <dgm:t>
        <a:bodyPr/>
        <a:lstStyle/>
        <a:p>
          <a:endParaRPr lang="ru-RU"/>
        </a:p>
      </dgm:t>
    </dgm:pt>
    <dgm:pt modelId="{F7913F67-B3EE-4B2C-888D-EB369F49381F}" type="sibTrans" cxnId="{0A65D2C1-75F5-4C7E-9949-561F1493F9CC}">
      <dgm:prSet/>
      <dgm:spPr/>
      <dgm:t>
        <a:bodyPr/>
        <a:lstStyle/>
        <a:p>
          <a:endParaRPr lang="ru-RU"/>
        </a:p>
      </dgm:t>
    </dgm:pt>
    <dgm:pt modelId="{A7498D58-57E5-4466-91C2-F799EC7EC0E1}" type="pres">
      <dgm:prSet presAssocID="{EFA6AA52-D5E3-4AE9-891B-5EF008537B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BA5AAA-228C-403E-A85D-7624360DEB1E}" type="pres">
      <dgm:prSet presAssocID="{9FD56C32-31D0-4EA1-AF1E-1A1E047F4E62}" presName="vertOne" presStyleCnt="0"/>
      <dgm:spPr/>
    </dgm:pt>
    <dgm:pt modelId="{8D5E8FBB-B738-40D2-B4D7-BBCA296765C0}" type="pres">
      <dgm:prSet presAssocID="{9FD56C32-31D0-4EA1-AF1E-1A1E047F4E6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BFB8F1-DEBF-4A98-8DF9-0848880BB88F}" type="pres">
      <dgm:prSet presAssocID="{9FD56C32-31D0-4EA1-AF1E-1A1E047F4E62}" presName="parTransOne" presStyleCnt="0"/>
      <dgm:spPr/>
    </dgm:pt>
    <dgm:pt modelId="{482A4199-9FFE-41B3-836A-CD733026BB6B}" type="pres">
      <dgm:prSet presAssocID="{9FD56C32-31D0-4EA1-AF1E-1A1E047F4E62}" presName="horzOne" presStyleCnt="0"/>
      <dgm:spPr/>
    </dgm:pt>
    <dgm:pt modelId="{2D40389B-98E5-4D9E-8567-26A5BB8115DE}" type="pres">
      <dgm:prSet presAssocID="{8360DEEA-245C-49ED-94A0-0815EF260A0B}" presName="vertTwo" presStyleCnt="0"/>
      <dgm:spPr/>
    </dgm:pt>
    <dgm:pt modelId="{39EE05AE-D00D-4AE9-B861-6CE37DF7AC59}" type="pres">
      <dgm:prSet presAssocID="{8360DEEA-245C-49ED-94A0-0815EF260A0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CD1022-1A39-4A75-B860-F7A4D258A9A5}" type="pres">
      <dgm:prSet presAssocID="{8360DEEA-245C-49ED-94A0-0815EF260A0B}" presName="parTransTwo" presStyleCnt="0"/>
      <dgm:spPr/>
    </dgm:pt>
    <dgm:pt modelId="{5D042986-457A-442C-9778-245BB872093D}" type="pres">
      <dgm:prSet presAssocID="{8360DEEA-245C-49ED-94A0-0815EF260A0B}" presName="horzTwo" presStyleCnt="0"/>
      <dgm:spPr/>
    </dgm:pt>
    <dgm:pt modelId="{14E1755B-D785-49A8-81B2-93E4961FBCCB}" type="pres">
      <dgm:prSet presAssocID="{E9C6CB9C-D630-4300-BB56-E051BB6AD4A6}" presName="vertThree" presStyleCnt="0"/>
      <dgm:spPr/>
    </dgm:pt>
    <dgm:pt modelId="{4D3C4583-23FD-4E60-B297-FD8B20D66236}" type="pres">
      <dgm:prSet presAssocID="{E9C6CB9C-D630-4300-BB56-E051BB6AD4A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78046-7F52-45F1-978B-C218EBE9E28F}" type="pres">
      <dgm:prSet presAssocID="{E9C6CB9C-D630-4300-BB56-E051BB6AD4A6}" presName="parTransThree" presStyleCnt="0"/>
      <dgm:spPr/>
    </dgm:pt>
    <dgm:pt modelId="{BBE359FB-9BCC-462B-8D78-B3052B536398}" type="pres">
      <dgm:prSet presAssocID="{E9C6CB9C-D630-4300-BB56-E051BB6AD4A6}" presName="horzThree" presStyleCnt="0"/>
      <dgm:spPr/>
    </dgm:pt>
    <dgm:pt modelId="{87EAEBE4-D130-4310-93D2-273F6A1A3F2D}" type="pres">
      <dgm:prSet presAssocID="{D50C150B-72D4-4A67-AA51-C0AF4E0D6D1B}" presName="vertFour" presStyleCnt="0">
        <dgm:presLayoutVars>
          <dgm:chPref val="3"/>
        </dgm:presLayoutVars>
      </dgm:prSet>
      <dgm:spPr/>
    </dgm:pt>
    <dgm:pt modelId="{AA76AF03-F47E-472F-9657-E9BA6ED3D829}" type="pres">
      <dgm:prSet presAssocID="{D50C150B-72D4-4A67-AA51-C0AF4E0D6D1B}" presName="txFour" presStyleLbl="node4" presStyleIdx="0" presStyleCnt="3" custLinFactNeighborX="-36" custLinFactNeighborY="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DB443-EE59-4B92-B26E-C9079B0805AB}" type="pres">
      <dgm:prSet presAssocID="{D50C150B-72D4-4A67-AA51-C0AF4E0D6D1B}" presName="parTransFour" presStyleCnt="0"/>
      <dgm:spPr/>
    </dgm:pt>
    <dgm:pt modelId="{020BEF8D-7F14-4542-839C-A0443F482EB0}" type="pres">
      <dgm:prSet presAssocID="{D50C150B-72D4-4A67-AA51-C0AF4E0D6D1B}" presName="horzFour" presStyleCnt="0"/>
      <dgm:spPr/>
    </dgm:pt>
    <dgm:pt modelId="{4864CBD8-00CE-48D0-8988-3F6FFF32F1C6}" type="pres">
      <dgm:prSet presAssocID="{4D359139-4D0B-4443-AF1A-9F75F570C857}" presName="vertFour" presStyleCnt="0">
        <dgm:presLayoutVars>
          <dgm:chPref val="3"/>
        </dgm:presLayoutVars>
      </dgm:prSet>
      <dgm:spPr/>
    </dgm:pt>
    <dgm:pt modelId="{414DB946-8518-4F4C-B894-5EDEE7FADCBF}" type="pres">
      <dgm:prSet presAssocID="{4D359139-4D0B-4443-AF1A-9F75F570C857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286846-C802-4147-9B0A-CDFED0BE2F58}" type="pres">
      <dgm:prSet presAssocID="{4D359139-4D0B-4443-AF1A-9F75F570C857}" presName="parTransFour" presStyleCnt="0"/>
      <dgm:spPr/>
    </dgm:pt>
    <dgm:pt modelId="{8685F221-D190-4921-A246-A16EF94E4A9F}" type="pres">
      <dgm:prSet presAssocID="{4D359139-4D0B-4443-AF1A-9F75F570C857}" presName="horzFour" presStyleCnt="0"/>
      <dgm:spPr/>
    </dgm:pt>
    <dgm:pt modelId="{AE53A7A8-F6E8-45A2-81E3-23DC6236BC61}" type="pres">
      <dgm:prSet presAssocID="{1D641C47-FA6F-4EC6-B232-BFBF9A40EB45}" presName="vertFour" presStyleCnt="0">
        <dgm:presLayoutVars>
          <dgm:chPref val="3"/>
        </dgm:presLayoutVars>
      </dgm:prSet>
      <dgm:spPr/>
    </dgm:pt>
    <dgm:pt modelId="{743B01EB-034A-40CF-B384-FF2AC9B06C35}" type="pres">
      <dgm:prSet presAssocID="{1D641C47-FA6F-4EC6-B232-BFBF9A40EB45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8CFE6-C49B-48D6-BE86-DE1A81971451}" type="pres">
      <dgm:prSet presAssocID="{1D641C47-FA6F-4EC6-B232-BFBF9A40EB45}" presName="horzFour" presStyleCnt="0"/>
      <dgm:spPr/>
    </dgm:pt>
    <dgm:pt modelId="{A931DCF3-B47C-417A-B490-A97491895404}" type="pres">
      <dgm:prSet presAssocID="{FE6CFA6C-0214-4CC9-93C5-E8094C7DE597}" presName="sibSpaceThree" presStyleCnt="0"/>
      <dgm:spPr/>
    </dgm:pt>
    <dgm:pt modelId="{161367AE-609A-4C58-A89D-6E72B036D2BF}" type="pres">
      <dgm:prSet presAssocID="{709ED1CB-0386-4E74-86E2-6A10A3701F63}" presName="vertThree" presStyleCnt="0"/>
      <dgm:spPr/>
    </dgm:pt>
    <dgm:pt modelId="{23F5D5BA-52B9-4265-97F5-41F867883A33}" type="pres">
      <dgm:prSet presAssocID="{709ED1CB-0386-4E74-86E2-6A10A3701F6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999C9-2E86-47C0-ACC9-35E46D6CD95D}" type="pres">
      <dgm:prSet presAssocID="{709ED1CB-0386-4E74-86E2-6A10A3701F63}" presName="horzThree" presStyleCnt="0"/>
      <dgm:spPr/>
    </dgm:pt>
    <dgm:pt modelId="{FA28829E-DF24-40E2-807C-19E0150545B9}" type="pres">
      <dgm:prSet presAssocID="{AEA93063-2766-4265-A912-7A09F2DBA043}" presName="sibSpaceTwo" presStyleCnt="0"/>
      <dgm:spPr/>
    </dgm:pt>
    <dgm:pt modelId="{4AFDDEA9-239A-454D-B6BA-DCA80DC214E4}" type="pres">
      <dgm:prSet presAssocID="{B2021EE2-CFBD-4BB6-8A67-01477FB25CCD}" presName="vertTwo" presStyleCnt="0"/>
      <dgm:spPr/>
    </dgm:pt>
    <dgm:pt modelId="{6A856167-69A0-4711-9F4B-B3A74D6D688A}" type="pres">
      <dgm:prSet presAssocID="{B2021EE2-CFBD-4BB6-8A67-01477FB25CC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3A334-60A9-4299-B1F4-3F3F4B6B112F}" type="pres">
      <dgm:prSet presAssocID="{B2021EE2-CFBD-4BB6-8A67-01477FB25CCD}" presName="horzTwo" presStyleCnt="0"/>
      <dgm:spPr/>
    </dgm:pt>
  </dgm:ptLst>
  <dgm:cxnLst>
    <dgm:cxn modelId="{0054157B-B2E1-BA42-9395-6CB4AEF664D7}" type="presOf" srcId="{1D641C47-FA6F-4EC6-B232-BFBF9A40EB45}" destId="{743B01EB-034A-40CF-B384-FF2AC9B06C35}" srcOrd="0" destOrd="0" presId="urn:microsoft.com/office/officeart/2005/8/layout/hierarchy4"/>
    <dgm:cxn modelId="{B2470E1B-57CF-6242-9F6B-3BE3F7C02743}" type="presOf" srcId="{E9C6CB9C-D630-4300-BB56-E051BB6AD4A6}" destId="{4D3C4583-23FD-4E60-B297-FD8B20D66236}" srcOrd="0" destOrd="0" presId="urn:microsoft.com/office/officeart/2005/8/layout/hierarchy4"/>
    <dgm:cxn modelId="{D7B890BC-6985-4EC4-841A-ABAAE1B8EF69}" srcId="{D50C150B-72D4-4A67-AA51-C0AF4E0D6D1B}" destId="{4D359139-4D0B-4443-AF1A-9F75F570C857}" srcOrd="0" destOrd="0" parTransId="{086347F8-51BC-48BB-B6A7-7F50F07B701E}" sibTransId="{5378D9A0-9D68-4798-9EE6-DB92DE1B4042}"/>
    <dgm:cxn modelId="{0A65D2C1-75F5-4C7E-9949-561F1493F9CC}" srcId="{4D359139-4D0B-4443-AF1A-9F75F570C857}" destId="{1D641C47-FA6F-4EC6-B232-BFBF9A40EB45}" srcOrd="0" destOrd="0" parTransId="{1AE60883-9F3C-4188-99F8-15B968D7FF6B}" sibTransId="{F7913F67-B3EE-4B2C-888D-EB369F49381F}"/>
    <dgm:cxn modelId="{B3C0B70D-7B8E-47E8-9CE7-3156023C88C7}" srcId="{8360DEEA-245C-49ED-94A0-0815EF260A0B}" destId="{E9C6CB9C-D630-4300-BB56-E051BB6AD4A6}" srcOrd="0" destOrd="0" parTransId="{7B64862E-E8CE-45F6-B746-2997FF795D75}" sibTransId="{FE6CFA6C-0214-4CC9-93C5-E8094C7DE597}"/>
    <dgm:cxn modelId="{50A98D70-0B90-654D-ACF9-AF05B1F3195B}" type="presOf" srcId="{8360DEEA-245C-49ED-94A0-0815EF260A0B}" destId="{39EE05AE-D00D-4AE9-B861-6CE37DF7AC59}" srcOrd="0" destOrd="0" presId="urn:microsoft.com/office/officeart/2005/8/layout/hierarchy4"/>
    <dgm:cxn modelId="{87159C3A-189F-4206-9901-4E4D6ADB7539}" srcId="{EFA6AA52-D5E3-4AE9-891B-5EF008537B6C}" destId="{9FD56C32-31D0-4EA1-AF1E-1A1E047F4E62}" srcOrd="0" destOrd="0" parTransId="{F7A06304-F018-43F4-ACA2-DEF92051D806}" sibTransId="{8F6B6AD2-B06B-49DA-97ED-CFD47CDC31E5}"/>
    <dgm:cxn modelId="{2D736913-75ED-B64A-9998-466E666DC285}" type="presOf" srcId="{709ED1CB-0386-4E74-86E2-6A10A3701F63}" destId="{23F5D5BA-52B9-4265-97F5-41F867883A33}" srcOrd="0" destOrd="0" presId="urn:microsoft.com/office/officeart/2005/8/layout/hierarchy4"/>
    <dgm:cxn modelId="{2B03B9E3-015E-44A2-853E-D12D9ECF6C0D}" srcId="{9FD56C32-31D0-4EA1-AF1E-1A1E047F4E62}" destId="{8360DEEA-245C-49ED-94A0-0815EF260A0B}" srcOrd="0" destOrd="0" parTransId="{33751C39-257B-4177-A927-6B1E8F041BB3}" sibTransId="{AEA93063-2766-4265-A912-7A09F2DBA043}"/>
    <dgm:cxn modelId="{48E76D49-DAD3-1942-A1D8-9B6FF33B456D}" type="presOf" srcId="{EFA6AA52-D5E3-4AE9-891B-5EF008537B6C}" destId="{A7498D58-57E5-4466-91C2-F799EC7EC0E1}" srcOrd="0" destOrd="0" presId="urn:microsoft.com/office/officeart/2005/8/layout/hierarchy4"/>
    <dgm:cxn modelId="{F14C2D14-E18E-494C-8EA8-40F7EA3A1F7F}" srcId="{E9C6CB9C-D630-4300-BB56-E051BB6AD4A6}" destId="{D50C150B-72D4-4A67-AA51-C0AF4E0D6D1B}" srcOrd="0" destOrd="0" parTransId="{FDB2F48F-5D24-4383-849B-521052427588}" sibTransId="{C15E06B6-B6CD-4581-959E-D3711DE9081F}"/>
    <dgm:cxn modelId="{0A16ED01-049D-F94B-AE67-33D718C49637}" type="presOf" srcId="{9FD56C32-31D0-4EA1-AF1E-1A1E047F4E62}" destId="{8D5E8FBB-B738-40D2-B4D7-BBCA296765C0}" srcOrd="0" destOrd="0" presId="urn:microsoft.com/office/officeart/2005/8/layout/hierarchy4"/>
    <dgm:cxn modelId="{15C11274-DE01-984A-96E2-9C747457A276}" type="presOf" srcId="{4D359139-4D0B-4443-AF1A-9F75F570C857}" destId="{414DB946-8518-4F4C-B894-5EDEE7FADCBF}" srcOrd="0" destOrd="0" presId="urn:microsoft.com/office/officeart/2005/8/layout/hierarchy4"/>
    <dgm:cxn modelId="{76B48E86-D26F-A241-85D5-7309C079B329}" type="presOf" srcId="{B2021EE2-CFBD-4BB6-8A67-01477FB25CCD}" destId="{6A856167-69A0-4711-9F4B-B3A74D6D688A}" srcOrd="0" destOrd="0" presId="urn:microsoft.com/office/officeart/2005/8/layout/hierarchy4"/>
    <dgm:cxn modelId="{151C6257-77C3-4A10-98EB-77BBED4E2B74}" srcId="{9FD56C32-31D0-4EA1-AF1E-1A1E047F4E62}" destId="{B2021EE2-CFBD-4BB6-8A67-01477FB25CCD}" srcOrd="1" destOrd="0" parTransId="{23D8F5A0-2E39-4F74-8AD9-9EE4F647B647}" sibTransId="{B83CAA35-3135-462B-9672-0059C4B4420F}"/>
    <dgm:cxn modelId="{6B0028EC-839F-40FF-889C-8C93D4E911FC}" srcId="{8360DEEA-245C-49ED-94A0-0815EF260A0B}" destId="{709ED1CB-0386-4E74-86E2-6A10A3701F63}" srcOrd="1" destOrd="0" parTransId="{293A21AD-DA54-4358-A5C3-4A5F535818F1}" sibTransId="{2079A5A1-D886-4ACF-8CAA-30D48BB27C50}"/>
    <dgm:cxn modelId="{A7ACF397-1390-A047-8C2F-473C4D11E7E3}" type="presOf" srcId="{D50C150B-72D4-4A67-AA51-C0AF4E0D6D1B}" destId="{AA76AF03-F47E-472F-9657-E9BA6ED3D829}" srcOrd="0" destOrd="0" presId="urn:microsoft.com/office/officeart/2005/8/layout/hierarchy4"/>
    <dgm:cxn modelId="{DCC6AF9D-ABFC-984F-B6E9-51C3F69BBC77}" type="presParOf" srcId="{A7498D58-57E5-4466-91C2-F799EC7EC0E1}" destId="{CDBA5AAA-228C-403E-A85D-7624360DEB1E}" srcOrd="0" destOrd="0" presId="urn:microsoft.com/office/officeart/2005/8/layout/hierarchy4"/>
    <dgm:cxn modelId="{92195B6C-769C-4044-8385-CB8992F826E8}" type="presParOf" srcId="{CDBA5AAA-228C-403E-A85D-7624360DEB1E}" destId="{8D5E8FBB-B738-40D2-B4D7-BBCA296765C0}" srcOrd="0" destOrd="0" presId="urn:microsoft.com/office/officeart/2005/8/layout/hierarchy4"/>
    <dgm:cxn modelId="{9EFFC349-C275-344F-94D2-363C3924AF0F}" type="presParOf" srcId="{CDBA5AAA-228C-403E-A85D-7624360DEB1E}" destId="{26BFB8F1-DEBF-4A98-8DF9-0848880BB88F}" srcOrd="1" destOrd="0" presId="urn:microsoft.com/office/officeart/2005/8/layout/hierarchy4"/>
    <dgm:cxn modelId="{325B0BB7-681B-D74D-8A8C-2577C39426B6}" type="presParOf" srcId="{CDBA5AAA-228C-403E-A85D-7624360DEB1E}" destId="{482A4199-9FFE-41B3-836A-CD733026BB6B}" srcOrd="2" destOrd="0" presId="urn:microsoft.com/office/officeart/2005/8/layout/hierarchy4"/>
    <dgm:cxn modelId="{EA3C91C8-6241-694D-8A3A-6858850DF62F}" type="presParOf" srcId="{482A4199-9FFE-41B3-836A-CD733026BB6B}" destId="{2D40389B-98E5-4D9E-8567-26A5BB8115DE}" srcOrd="0" destOrd="0" presId="urn:microsoft.com/office/officeart/2005/8/layout/hierarchy4"/>
    <dgm:cxn modelId="{A1C00EB8-A2B3-DE4B-A848-2C0EB8A66D48}" type="presParOf" srcId="{2D40389B-98E5-4D9E-8567-26A5BB8115DE}" destId="{39EE05AE-D00D-4AE9-B861-6CE37DF7AC59}" srcOrd="0" destOrd="0" presId="urn:microsoft.com/office/officeart/2005/8/layout/hierarchy4"/>
    <dgm:cxn modelId="{6B2781B2-D91E-2041-AA73-AAD0C07A7CA5}" type="presParOf" srcId="{2D40389B-98E5-4D9E-8567-26A5BB8115DE}" destId="{44CD1022-1A39-4A75-B860-F7A4D258A9A5}" srcOrd="1" destOrd="0" presId="urn:microsoft.com/office/officeart/2005/8/layout/hierarchy4"/>
    <dgm:cxn modelId="{A5DD4311-DC74-5C4C-8C8C-F462F8C9D150}" type="presParOf" srcId="{2D40389B-98E5-4D9E-8567-26A5BB8115DE}" destId="{5D042986-457A-442C-9778-245BB872093D}" srcOrd="2" destOrd="0" presId="urn:microsoft.com/office/officeart/2005/8/layout/hierarchy4"/>
    <dgm:cxn modelId="{D3017C33-DE10-894E-B198-4533E950F802}" type="presParOf" srcId="{5D042986-457A-442C-9778-245BB872093D}" destId="{14E1755B-D785-49A8-81B2-93E4961FBCCB}" srcOrd="0" destOrd="0" presId="urn:microsoft.com/office/officeart/2005/8/layout/hierarchy4"/>
    <dgm:cxn modelId="{3756DEDD-6805-3A42-8C7D-840143B7E4B4}" type="presParOf" srcId="{14E1755B-D785-49A8-81B2-93E4961FBCCB}" destId="{4D3C4583-23FD-4E60-B297-FD8B20D66236}" srcOrd="0" destOrd="0" presId="urn:microsoft.com/office/officeart/2005/8/layout/hierarchy4"/>
    <dgm:cxn modelId="{B9BF2C46-D94D-584A-BCFB-801585EDC184}" type="presParOf" srcId="{14E1755B-D785-49A8-81B2-93E4961FBCCB}" destId="{E1D78046-7F52-45F1-978B-C218EBE9E28F}" srcOrd="1" destOrd="0" presId="urn:microsoft.com/office/officeart/2005/8/layout/hierarchy4"/>
    <dgm:cxn modelId="{CDE04B7A-4765-0547-B3C2-D6C0FFFED418}" type="presParOf" srcId="{14E1755B-D785-49A8-81B2-93E4961FBCCB}" destId="{BBE359FB-9BCC-462B-8D78-B3052B536398}" srcOrd="2" destOrd="0" presId="urn:microsoft.com/office/officeart/2005/8/layout/hierarchy4"/>
    <dgm:cxn modelId="{63BD8F11-7520-1441-AB31-A7CE03E80808}" type="presParOf" srcId="{BBE359FB-9BCC-462B-8D78-B3052B536398}" destId="{87EAEBE4-D130-4310-93D2-273F6A1A3F2D}" srcOrd="0" destOrd="0" presId="urn:microsoft.com/office/officeart/2005/8/layout/hierarchy4"/>
    <dgm:cxn modelId="{D9D2CF3A-1FC3-D747-A4A2-28F8206ECAD9}" type="presParOf" srcId="{87EAEBE4-D130-4310-93D2-273F6A1A3F2D}" destId="{AA76AF03-F47E-472F-9657-E9BA6ED3D829}" srcOrd="0" destOrd="0" presId="urn:microsoft.com/office/officeart/2005/8/layout/hierarchy4"/>
    <dgm:cxn modelId="{3563D583-ECD8-7E48-8203-8F4165203BAB}" type="presParOf" srcId="{87EAEBE4-D130-4310-93D2-273F6A1A3F2D}" destId="{32ADB443-EE59-4B92-B26E-C9079B0805AB}" srcOrd="1" destOrd="0" presId="urn:microsoft.com/office/officeart/2005/8/layout/hierarchy4"/>
    <dgm:cxn modelId="{AA25BF2D-DE26-0841-95DB-BE7AC26E23B2}" type="presParOf" srcId="{87EAEBE4-D130-4310-93D2-273F6A1A3F2D}" destId="{020BEF8D-7F14-4542-839C-A0443F482EB0}" srcOrd="2" destOrd="0" presId="urn:microsoft.com/office/officeart/2005/8/layout/hierarchy4"/>
    <dgm:cxn modelId="{DEFE229A-7F74-4F46-96A6-909411F3528D}" type="presParOf" srcId="{020BEF8D-7F14-4542-839C-A0443F482EB0}" destId="{4864CBD8-00CE-48D0-8988-3F6FFF32F1C6}" srcOrd="0" destOrd="0" presId="urn:microsoft.com/office/officeart/2005/8/layout/hierarchy4"/>
    <dgm:cxn modelId="{13FAC0B5-4F43-E844-A1D1-4467C4FB892D}" type="presParOf" srcId="{4864CBD8-00CE-48D0-8988-3F6FFF32F1C6}" destId="{414DB946-8518-4F4C-B894-5EDEE7FADCBF}" srcOrd="0" destOrd="0" presId="urn:microsoft.com/office/officeart/2005/8/layout/hierarchy4"/>
    <dgm:cxn modelId="{9E933355-FF99-7F4F-9E72-B0D5BCAA4B6A}" type="presParOf" srcId="{4864CBD8-00CE-48D0-8988-3F6FFF32F1C6}" destId="{6D286846-C802-4147-9B0A-CDFED0BE2F58}" srcOrd="1" destOrd="0" presId="urn:microsoft.com/office/officeart/2005/8/layout/hierarchy4"/>
    <dgm:cxn modelId="{9C9F856A-78F5-254A-BA06-2481BD3FD2AD}" type="presParOf" srcId="{4864CBD8-00CE-48D0-8988-3F6FFF32F1C6}" destId="{8685F221-D190-4921-A246-A16EF94E4A9F}" srcOrd="2" destOrd="0" presId="urn:microsoft.com/office/officeart/2005/8/layout/hierarchy4"/>
    <dgm:cxn modelId="{88B5B021-F466-A14D-9541-4850A18F66D0}" type="presParOf" srcId="{8685F221-D190-4921-A246-A16EF94E4A9F}" destId="{AE53A7A8-F6E8-45A2-81E3-23DC6236BC61}" srcOrd="0" destOrd="0" presId="urn:microsoft.com/office/officeart/2005/8/layout/hierarchy4"/>
    <dgm:cxn modelId="{19E50C53-C04D-9443-89A3-8C3BA7832079}" type="presParOf" srcId="{AE53A7A8-F6E8-45A2-81E3-23DC6236BC61}" destId="{743B01EB-034A-40CF-B384-FF2AC9B06C35}" srcOrd="0" destOrd="0" presId="urn:microsoft.com/office/officeart/2005/8/layout/hierarchy4"/>
    <dgm:cxn modelId="{E5DC60EA-FBFA-4E46-AF3E-1522163676DE}" type="presParOf" srcId="{AE53A7A8-F6E8-45A2-81E3-23DC6236BC61}" destId="{FF58CFE6-C49B-48D6-BE86-DE1A81971451}" srcOrd="1" destOrd="0" presId="urn:microsoft.com/office/officeart/2005/8/layout/hierarchy4"/>
    <dgm:cxn modelId="{9A44DBA4-7557-8048-944C-D4F188258801}" type="presParOf" srcId="{5D042986-457A-442C-9778-245BB872093D}" destId="{A931DCF3-B47C-417A-B490-A97491895404}" srcOrd="1" destOrd="0" presId="urn:microsoft.com/office/officeart/2005/8/layout/hierarchy4"/>
    <dgm:cxn modelId="{56D86D2B-19C2-9844-ADA3-1D8AB81B8782}" type="presParOf" srcId="{5D042986-457A-442C-9778-245BB872093D}" destId="{161367AE-609A-4C58-A89D-6E72B036D2BF}" srcOrd="2" destOrd="0" presId="urn:microsoft.com/office/officeart/2005/8/layout/hierarchy4"/>
    <dgm:cxn modelId="{9D2B2924-FEEA-4848-B001-DA90A41713C5}" type="presParOf" srcId="{161367AE-609A-4C58-A89D-6E72B036D2BF}" destId="{23F5D5BA-52B9-4265-97F5-41F867883A33}" srcOrd="0" destOrd="0" presId="urn:microsoft.com/office/officeart/2005/8/layout/hierarchy4"/>
    <dgm:cxn modelId="{3C5C25F2-5977-8647-B7DA-826BB0A8FDEF}" type="presParOf" srcId="{161367AE-609A-4C58-A89D-6E72B036D2BF}" destId="{1F9999C9-2E86-47C0-ACC9-35E46D6CD95D}" srcOrd="1" destOrd="0" presId="urn:microsoft.com/office/officeart/2005/8/layout/hierarchy4"/>
    <dgm:cxn modelId="{626AB568-3E38-0E47-9F51-CA8B2FC8069D}" type="presParOf" srcId="{482A4199-9FFE-41B3-836A-CD733026BB6B}" destId="{FA28829E-DF24-40E2-807C-19E0150545B9}" srcOrd="1" destOrd="0" presId="urn:microsoft.com/office/officeart/2005/8/layout/hierarchy4"/>
    <dgm:cxn modelId="{EC87B14D-6D11-4E4B-8786-1A0A0835724B}" type="presParOf" srcId="{482A4199-9FFE-41B3-836A-CD733026BB6B}" destId="{4AFDDEA9-239A-454D-B6BA-DCA80DC214E4}" srcOrd="2" destOrd="0" presId="urn:microsoft.com/office/officeart/2005/8/layout/hierarchy4"/>
    <dgm:cxn modelId="{F61433F1-2A7B-F645-9F43-DE79165211BF}" type="presParOf" srcId="{4AFDDEA9-239A-454D-B6BA-DCA80DC214E4}" destId="{6A856167-69A0-4711-9F4B-B3A74D6D688A}" srcOrd="0" destOrd="0" presId="urn:microsoft.com/office/officeart/2005/8/layout/hierarchy4"/>
    <dgm:cxn modelId="{8381ED19-5813-9C48-8739-9D01B200CDF4}" type="presParOf" srcId="{4AFDDEA9-239A-454D-B6BA-DCA80DC214E4}" destId="{DBA3A334-60A9-4299-B1F4-3F3F4B6B11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E5D043-1F01-234B-9782-60F58E497583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D2304-464E-6C49-8D16-FE8903B532C3}">
      <dgm:prSet phldrT="[Текст]" custT="1"/>
      <dgm:spPr/>
      <dgm:t>
        <a:bodyPr/>
        <a:lstStyle/>
        <a:p>
          <a:r>
            <a:rPr lang="ru-RU" sz="2400" b="1" dirty="0" smtClean="0"/>
            <a:t>Быстрое погружение в философию специальности, формирование устойчивых связей внутри специальности </a:t>
          </a:r>
          <a:endParaRPr lang="ru-RU" sz="2400" b="1" dirty="0"/>
        </a:p>
      </dgm:t>
    </dgm:pt>
    <dgm:pt modelId="{233C6C1E-B172-454A-9E68-229FD98A6A11}" type="parTrans" cxnId="{7A3025E2-8685-A041-A0DB-782D682A4C80}">
      <dgm:prSet/>
      <dgm:spPr/>
      <dgm:t>
        <a:bodyPr/>
        <a:lstStyle/>
        <a:p>
          <a:endParaRPr lang="ru-RU"/>
        </a:p>
      </dgm:t>
    </dgm:pt>
    <dgm:pt modelId="{84ACC64A-902C-0843-91C8-311340AE41DC}" type="sibTrans" cxnId="{7A3025E2-8685-A041-A0DB-782D682A4C80}">
      <dgm:prSet/>
      <dgm:spPr/>
      <dgm:t>
        <a:bodyPr/>
        <a:lstStyle/>
        <a:p>
          <a:endParaRPr lang="ru-RU"/>
        </a:p>
      </dgm:t>
    </dgm:pt>
    <dgm:pt modelId="{C725F737-1F06-484B-AC8A-ECAE013FC8DA}">
      <dgm:prSet phldrT="[Текст]" custT="1"/>
      <dgm:spPr/>
      <dgm:t>
        <a:bodyPr/>
        <a:lstStyle/>
        <a:p>
          <a:pPr algn="l"/>
          <a:r>
            <a:rPr lang="ru-RU" sz="2400" dirty="0" smtClean="0"/>
            <a:t>1. Оптимизация материально-технической базы (междисциплинарный </a:t>
          </a:r>
          <a:r>
            <a:rPr lang="ru-RU" sz="2400" dirty="0" err="1" smtClean="0"/>
            <a:t>симуляционный</a:t>
          </a:r>
          <a:r>
            <a:rPr lang="ru-RU" sz="2400" dirty="0" smtClean="0"/>
            <a:t> </a:t>
          </a:r>
          <a:r>
            <a:rPr lang="ru-RU" sz="2400" dirty="0" smtClean="0"/>
            <a:t>комплекс: </a:t>
          </a:r>
          <a:r>
            <a:rPr lang="ru-RU" sz="2400" dirty="0" smtClean="0"/>
            <a:t>1-5 курсы, ДПО, НМО)</a:t>
          </a:r>
          <a:endParaRPr lang="ru-RU" sz="2400" dirty="0"/>
        </a:p>
      </dgm:t>
    </dgm:pt>
    <dgm:pt modelId="{7359D86E-735D-5348-BDFC-67A81DBDB173}" type="parTrans" cxnId="{E1E759CD-A41E-AD41-A4FB-FD23543CD538}">
      <dgm:prSet/>
      <dgm:spPr/>
      <dgm:t>
        <a:bodyPr/>
        <a:lstStyle/>
        <a:p>
          <a:endParaRPr lang="ru-RU"/>
        </a:p>
      </dgm:t>
    </dgm:pt>
    <dgm:pt modelId="{2F77694F-411D-B749-9ABE-EF34E716C781}" type="sibTrans" cxnId="{E1E759CD-A41E-AD41-A4FB-FD23543CD538}">
      <dgm:prSet/>
      <dgm:spPr/>
      <dgm:t>
        <a:bodyPr/>
        <a:lstStyle/>
        <a:p>
          <a:endParaRPr lang="ru-RU"/>
        </a:p>
      </dgm:t>
    </dgm:pt>
    <dgm:pt modelId="{BD492E8C-AA98-1743-B57F-5F5471AD30BF}">
      <dgm:prSet phldrT="[Текст]" custT="1"/>
      <dgm:spPr/>
      <dgm:t>
        <a:bodyPr/>
        <a:lstStyle/>
        <a:p>
          <a:pPr algn="l"/>
          <a:r>
            <a:rPr lang="ru-RU" sz="2400" dirty="0" smtClean="0"/>
            <a:t>2. Гармонизация работы ППС (каждый сотрудник полезен в максимально эффективной </a:t>
          </a:r>
          <a:r>
            <a:rPr lang="ru-RU" sz="2400" dirty="0" smtClean="0"/>
            <a:t>области/областях </a:t>
          </a:r>
          <a:r>
            <a:rPr lang="ru-RU" sz="2400" dirty="0" smtClean="0"/>
            <a:t>деятельности: образование, наука, практика) </a:t>
          </a:r>
          <a:endParaRPr lang="ru-RU" sz="2400" dirty="0"/>
        </a:p>
      </dgm:t>
    </dgm:pt>
    <dgm:pt modelId="{85D55138-3C50-6949-82E2-84E0B4C2F7F0}" type="parTrans" cxnId="{AC8649D5-F4C7-9E48-BA20-1B621C7C5557}">
      <dgm:prSet/>
      <dgm:spPr/>
      <dgm:t>
        <a:bodyPr/>
        <a:lstStyle/>
        <a:p>
          <a:endParaRPr lang="ru-RU"/>
        </a:p>
      </dgm:t>
    </dgm:pt>
    <dgm:pt modelId="{5ABF9CA7-7FC7-6D4C-8488-DE811B017CB7}" type="sibTrans" cxnId="{AC8649D5-F4C7-9E48-BA20-1B621C7C5557}">
      <dgm:prSet/>
      <dgm:spPr/>
      <dgm:t>
        <a:bodyPr/>
        <a:lstStyle/>
        <a:p>
          <a:endParaRPr lang="ru-RU"/>
        </a:p>
      </dgm:t>
    </dgm:pt>
    <dgm:pt modelId="{E32AABEE-34E6-8141-9CA2-3CDC5A2CDAF5}">
      <dgm:prSet custT="1"/>
      <dgm:spPr/>
      <dgm:t>
        <a:bodyPr/>
        <a:lstStyle/>
        <a:p>
          <a:pPr algn="l"/>
          <a:r>
            <a:rPr lang="ru-RU" sz="2400" dirty="0" smtClean="0"/>
            <a:t>3. Наставничество на всех уровнях: преподаватель-преподаватель; преподаватель-</a:t>
          </a:r>
          <a:r>
            <a:rPr lang="ru-RU" sz="2400" dirty="0" smtClean="0"/>
            <a:t>обучающийся; обучающийся-обучающийся</a:t>
          </a:r>
          <a:endParaRPr lang="ru-RU" sz="2400" dirty="0"/>
        </a:p>
      </dgm:t>
    </dgm:pt>
    <dgm:pt modelId="{86409496-7E9E-E840-94F0-7C0B571B4CB1}" type="parTrans" cxnId="{CBC1F10C-0949-184F-9025-30C9A2E77847}">
      <dgm:prSet/>
      <dgm:spPr/>
      <dgm:t>
        <a:bodyPr/>
        <a:lstStyle/>
        <a:p>
          <a:endParaRPr lang="ru-RU"/>
        </a:p>
      </dgm:t>
    </dgm:pt>
    <dgm:pt modelId="{956B014B-A270-1F4F-A5D2-77E15B0CC0DA}" type="sibTrans" cxnId="{CBC1F10C-0949-184F-9025-30C9A2E77847}">
      <dgm:prSet/>
      <dgm:spPr/>
      <dgm:t>
        <a:bodyPr/>
        <a:lstStyle/>
        <a:p>
          <a:endParaRPr lang="ru-RU"/>
        </a:p>
      </dgm:t>
    </dgm:pt>
    <dgm:pt modelId="{84B2DBD2-0F80-5446-BD31-4B50BB3859C2}" type="pres">
      <dgm:prSet presAssocID="{EDE5D043-1F01-234B-9782-60F58E4975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80FA2-BCF0-1041-A686-9C0FDD4FC685}" type="pres">
      <dgm:prSet presAssocID="{EAFD2304-464E-6C49-8D16-FE8903B532C3}" presName="circle1" presStyleLbl="node1" presStyleIdx="0" presStyleCnt="4"/>
      <dgm:spPr/>
    </dgm:pt>
    <dgm:pt modelId="{76B6EF26-2E6B-3240-8CB0-BFC771EE1571}" type="pres">
      <dgm:prSet presAssocID="{EAFD2304-464E-6C49-8D16-FE8903B532C3}" presName="space" presStyleCnt="0"/>
      <dgm:spPr/>
    </dgm:pt>
    <dgm:pt modelId="{5C8428EE-F4D1-8243-9719-170CC5C288B9}" type="pres">
      <dgm:prSet presAssocID="{EAFD2304-464E-6C49-8D16-FE8903B532C3}" presName="rect1" presStyleLbl="alignAcc1" presStyleIdx="0" presStyleCnt="4"/>
      <dgm:spPr/>
      <dgm:t>
        <a:bodyPr/>
        <a:lstStyle/>
        <a:p>
          <a:endParaRPr lang="ru-RU"/>
        </a:p>
      </dgm:t>
    </dgm:pt>
    <dgm:pt modelId="{8887C823-E476-B048-907E-83E3BFDB9832}" type="pres">
      <dgm:prSet presAssocID="{C725F737-1F06-484B-AC8A-ECAE013FC8DA}" presName="vertSpace2" presStyleLbl="node1" presStyleIdx="0" presStyleCnt="4"/>
      <dgm:spPr/>
    </dgm:pt>
    <dgm:pt modelId="{70FD6190-4736-0948-8B7B-92B6A3A70E41}" type="pres">
      <dgm:prSet presAssocID="{C725F737-1F06-484B-AC8A-ECAE013FC8DA}" presName="circle2" presStyleLbl="node1" presStyleIdx="1" presStyleCnt="4"/>
      <dgm:spPr/>
    </dgm:pt>
    <dgm:pt modelId="{1B9D9A78-5863-FC4E-8F6C-618AEECBA14F}" type="pres">
      <dgm:prSet presAssocID="{C725F737-1F06-484B-AC8A-ECAE013FC8DA}" presName="rect2" presStyleLbl="alignAcc1" presStyleIdx="1" presStyleCnt="4"/>
      <dgm:spPr/>
      <dgm:t>
        <a:bodyPr/>
        <a:lstStyle/>
        <a:p>
          <a:endParaRPr lang="ru-RU"/>
        </a:p>
      </dgm:t>
    </dgm:pt>
    <dgm:pt modelId="{9EFF5F3B-FABB-CC46-9CEE-AE9749E6038E}" type="pres">
      <dgm:prSet presAssocID="{BD492E8C-AA98-1743-B57F-5F5471AD30BF}" presName="vertSpace3" presStyleLbl="node1" presStyleIdx="1" presStyleCnt="4"/>
      <dgm:spPr/>
    </dgm:pt>
    <dgm:pt modelId="{3AB7FD64-2289-4A47-9A37-14E1D84D8965}" type="pres">
      <dgm:prSet presAssocID="{BD492E8C-AA98-1743-B57F-5F5471AD30BF}" presName="circle3" presStyleLbl="node1" presStyleIdx="2" presStyleCnt="4"/>
      <dgm:spPr/>
    </dgm:pt>
    <dgm:pt modelId="{BE208224-8ADB-0145-9D8E-D73CDD56AA6D}" type="pres">
      <dgm:prSet presAssocID="{BD492E8C-AA98-1743-B57F-5F5471AD30BF}" presName="rect3" presStyleLbl="alignAcc1" presStyleIdx="2" presStyleCnt="4"/>
      <dgm:spPr/>
      <dgm:t>
        <a:bodyPr/>
        <a:lstStyle/>
        <a:p>
          <a:endParaRPr lang="ru-RU"/>
        </a:p>
      </dgm:t>
    </dgm:pt>
    <dgm:pt modelId="{5B6CF95F-0936-454E-8938-75A59D64413B}" type="pres">
      <dgm:prSet presAssocID="{E32AABEE-34E6-8141-9CA2-3CDC5A2CDAF5}" presName="vertSpace4" presStyleLbl="node1" presStyleIdx="2" presStyleCnt="4"/>
      <dgm:spPr/>
    </dgm:pt>
    <dgm:pt modelId="{759ABAA1-F3F4-AB40-A5E3-7AC2E320ECA0}" type="pres">
      <dgm:prSet presAssocID="{E32AABEE-34E6-8141-9CA2-3CDC5A2CDAF5}" presName="circle4" presStyleLbl="node1" presStyleIdx="3" presStyleCnt="4"/>
      <dgm:spPr/>
    </dgm:pt>
    <dgm:pt modelId="{8435E103-98BE-F341-BF66-22696E2561EC}" type="pres">
      <dgm:prSet presAssocID="{E32AABEE-34E6-8141-9CA2-3CDC5A2CDAF5}" presName="rect4" presStyleLbl="alignAcc1" presStyleIdx="3" presStyleCnt="4"/>
      <dgm:spPr/>
      <dgm:t>
        <a:bodyPr/>
        <a:lstStyle/>
        <a:p>
          <a:endParaRPr lang="ru-RU"/>
        </a:p>
      </dgm:t>
    </dgm:pt>
    <dgm:pt modelId="{100F5E82-B81C-204A-8037-C4F5E2B266A1}" type="pres">
      <dgm:prSet presAssocID="{EAFD2304-464E-6C49-8D16-FE8903B532C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0C58-BD25-9149-93E4-D09927FBDDEA}" type="pres">
      <dgm:prSet presAssocID="{C725F737-1F06-484B-AC8A-ECAE013FC8D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390F-8546-4348-B2EF-25FC7F828AEE}" type="pres">
      <dgm:prSet presAssocID="{BD492E8C-AA98-1743-B57F-5F5471AD30B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4E8F-53EA-F844-AA34-3E0282E666B1}" type="pres">
      <dgm:prSet presAssocID="{E32AABEE-34E6-8141-9CA2-3CDC5A2CDAF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649D5-F4C7-9E48-BA20-1B621C7C5557}" srcId="{EDE5D043-1F01-234B-9782-60F58E497583}" destId="{BD492E8C-AA98-1743-B57F-5F5471AD30BF}" srcOrd="2" destOrd="0" parTransId="{85D55138-3C50-6949-82E2-84E0B4C2F7F0}" sibTransId="{5ABF9CA7-7FC7-6D4C-8488-DE811B017CB7}"/>
    <dgm:cxn modelId="{3DF11B8E-4C03-6B49-8FC3-0EAFEDFC07A8}" type="presOf" srcId="{EDE5D043-1F01-234B-9782-60F58E497583}" destId="{84B2DBD2-0F80-5446-BD31-4B50BB3859C2}" srcOrd="0" destOrd="0" presId="urn:microsoft.com/office/officeart/2005/8/layout/target3"/>
    <dgm:cxn modelId="{F6D9A3E3-F5AF-3A4F-BB34-9EDAF4BF597A}" type="presOf" srcId="{C725F737-1F06-484B-AC8A-ECAE013FC8DA}" destId="{1B9D9A78-5863-FC4E-8F6C-618AEECBA14F}" srcOrd="0" destOrd="0" presId="urn:microsoft.com/office/officeart/2005/8/layout/target3"/>
    <dgm:cxn modelId="{E1E759CD-A41E-AD41-A4FB-FD23543CD538}" srcId="{EDE5D043-1F01-234B-9782-60F58E497583}" destId="{C725F737-1F06-484B-AC8A-ECAE013FC8DA}" srcOrd="1" destOrd="0" parTransId="{7359D86E-735D-5348-BDFC-67A81DBDB173}" sibTransId="{2F77694F-411D-B749-9ABE-EF34E716C781}"/>
    <dgm:cxn modelId="{CBC1F10C-0949-184F-9025-30C9A2E77847}" srcId="{EDE5D043-1F01-234B-9782-60F58E497583}" destId="{E32AABEE-34E6-8141-9CA2-3CDC5A2CDAF5}" srcOrd="3" destOrd="0" parTransId="{86409496-7E9E-E840-94F0-7C0B571B4CB1}" sibTransId="{956B014B-A270-1F4F-A5D2-77E15B0CC0DA}"/>
    <dgm:cxn modelId="{7A3025E2-8685-A041-A0DB-782D682A4C80}" srcId="{EDE5D043-1F01-234B-9782-60F58E497583}" destId="{EAFD2304-464E-6C49-8D16-FE8903B532C3}" srcOrd="0" destOrd="0" parTransId="{233C6C1E-B172-454A-9E68-229FD98A6A11}" sibTransId="{84ACC64A-902C-0843-91C8-311340AE41DC}"/>
    <dgm:cxn modelId="{FE89E975-AC0F-DA44-A17A-955BF1BE2078}" type="presOf" srcId="{BD492E8C-AA98-1743-B57F-5F5471AD30BF}" destId="{2AA8390F-8546-4348-B2EF-25FC7F828AEE}" srcOrd="1" destOrd="0" presId="urn:microsoft.com/office/officeart/2005/8/layout/target3"/>
    <dgm:cxn modelId="{C18D7674-27AD-EC44-8AA5-038F86EA9C6D}" type="presOf" srcId="{BD492E8C-AA98-1743-B57F-5F5471AD30BF}" destId="{BE208224-8ADB-0145-9D8E-D73CDD56AA6D}" srcOrd="0" destOrd="0" presId="urn:microsoft.com/office/officeart/2005/8/layout/target3"/>
    <dgm:cxn modelId="{D5B74F9F-7401-7841-825E-078EC34A4D4E}" type="presOf" srcId="{E32AABEE-34E6-8141-9CA2-3CDC5A2CDAF5}" destId="{9EEE4E8F-53EA-F844-AA34-3E0282E666B1}" srcOrd="1" destOrd="0" presId="urn:microsoft.com/office/officeart/2005/8/layout/target3"/>
    <dgm:cxn modelId="{2AECA90A-2E1C-634A-BC5C-E9778C0F83B0}" type="presOf" srcId="{EAFD2304-464E-6C49-8D16-FE8903B532C3}" destId="{100F5E82-B81C-204A-8037-C4F5E2B266A1}" srcOrd="1" destOrd="0" presId="urn:microsoft.com/office/officeart/2005/8/layout/target3"/>
    <dgm:cxn modelId="{629B3586-FBF5-A346-8E34-D9180FC446F3}" type="presOf" srcId="{EAFD2304-464E-6C49-8D16-FE8903B532C3}" destId="{5C8428EE-F4D1-8243-9719-170CC5C288B9}" srcOrd="0" destOrd="0" presId="urn:microsoft.com/office/officeart/2005/8/layout/target3"/>
    <dgm:cxn modelId="{43FBB160-2C30-4D44-97EB-029C90601FA4}" type="presOf" srcId="{E32AABEE-34E6-8141-9CA2-3CDC5A2CDAF5}" destId="{8435E103-98BE-F341-BF66-22696E2561EC}" srcOrd="0" destOrd="0" presId="urn:microsoft.com/office/officeart/2005/8/layout/target3"/>
    <dgm:cxn modelId="{6539E98D-400B-5E4D-99A7-CFE6715C6A31}" type="presOf" srcId="{C725F737-1F06-484B-AC8A-ECAE013FC8DA}" destId="{16530C58-BD25-9149-93E4-D09927FBDDEA}" srcOrd="1" destOrd="0" presId="urn:microsoft.com/office/officeart/2005/8/layout/target3"/>
    <dgm:cxn modelId="{D87C59E5-C1CA-BA4B-994F-8E65851085EC}" type="presParOf" srcId="{84B2DBD2-0F80-5446-BD31-4B50BB3859C2}" destId="{11F80FA2-BCF0-1041-A686-9C0FDD4FC685}" srcOrd="0" destOrd="0" presId="urn:microsoft.com/office/officeart/2005/8/layout/target3"/>
    <dgm:cxn modelId="{423EC8D2-801F-CA40-8418-5C1F4C23AEA5}" type="presParOf" srcId="{84B2DBD2-0F80-5446-BD31-4B50BB3859C2}" destId="{76B6EF26-2E6B-3240-8CB0-BFC771EE1571}" srcOrd="1" destOrd="0" presId="urn:microsoft.com/office/officeart/2005/8/layout/target3"/>
    <dgm:cxn modelId="{A763CF4C-988E-8244-B652-159EA4BC2700}" type="presParOf" srcId="{84B2DBD2-0F80-5446-BD31-4B50BB3859C2}" destId="{5C8428EE-F4D1-8243-9719-170CC5C288B9}" srcOrd="2" destOrd="0" presId="urn:microsoft.com/office/officeart/2005/8/layout/target3"/>
    <dgm:cxn modelId="{D02C0810-53B5-5B40-9AEA-45DFEDF1016B}" type="presParOf" srcId="{84B2DBD2-0F80-5446-BD31-4B50BB3859C2}" destId="{8887C823-E476-B048-907E-83E3BFDB9832}" srcOrd="3" destOrd="0" presId="urn:microsoft.com/office/officeart/2005/8/layout/target3"/>
    <dgm:cxn modelId="{0206A3D1-F942-8B45-A725-73ED1180FE0B}" type="presParOf" srcId="{84B2DBD2-0F80-5446-BD31-4B50BB3859C2}" destId="{70FD6190-4736-0948-8B7B-92B6A3A70E41}" srcOrd="4" destOrd="0" presId="urn:microsoft.com/office/officeart/2005/8/layout/target3"/>
    <dgm:cxn modelId="{33B68CFD-521F-7643-99C8-ADC65A075AC2}" type="presParOf" srcId="{84B2DBD2-0F80-5446-BD31-4B50BB3859C2}" destId="{1B9D9A78-5863-FC4E-8F6C-618AEECBA14F}" srcOrd="5" destOrd="0" presId="urn:microsoft.com/office/officeart/2005/8/layout/target3"/>
    <dgm:cxn modelId="{14CE6B91-DEA8-5A4C-AF06-B5FBDD2F3CD5}" type="presParOf" srcId="{84B2DBD2-0F80-5446-BD31-4B50BB3859C2}" destId="{9EFF5F3B-FABB-CC46-9CEE-AE9749E6038E}" srcOrd="6" destOrd="0" presId="urn:microsoft.com/office/officeart/2005/8/layout/target3"/>
    <dgm:cxn modelId="{A10BCF67-EB20-8346-92BA-C213306EFC2A}" type="presParOf" srcId="{84B2DBD2-0F80-5446-BD31-4B50BB3859C2}" destId="{3AB7FD64-2289-4A47-9A37-14E1D84D8965}" srcOrd="7" destOrd="0" presId="urn:microsoft.com/office/officeart/2005/8/layout/target3"/>
    <dgm:cxn modelId="{134239AE-3369-4C48-A497-39FA20303F9C}" type="presParOf" srcId="{84B2DBD2-0F80-5446-BD31-4B50BB3859C2}" destId="{BE208224-8ADB-0145-9D8E-D73CDD56AA6D}" srcOrd="8" destOrd="0" presId="urn:microsoft.com/office/officeart/2005/8/layout/target3"/>
    <dgm:cxn modelId="{7A3306C0-F2B9-2547-B2D1-DC886FC2C26B}" type="presParOf" srcId="{84B2DBD2-0F80-5446-BD31-4B50BB3859C2}" destId="{5B6CF95F-0936-454E-8938-75A59D64413B}" srcOrd="9" destOrd="0" presId="urn:microsoft.com/office/officeart/2005/8/layout/target3"/>
    <dgm:cxn modelId="{1D43D005-B9D2-D44F-9999-36B97706DC27}" type="presParOf" srcId="{84B2DBD2-0F80-5446-BD31-4B50BB3859C2}" destId="{759ABAA1-F3F4-AB40-A5E3-7AC2E320ECA0}" srcOrd="10" destOrd="0" presId="urn:microsoft.com/office/officeart/2005/8/layout/target3"/>
    <dgm:cxn modelId="{5CF8BCA2-7934-914B-98CB-EB8F2F361EEE}" type="presParOf" srcId="{84B2DBD2-0F80-5446-BD31-4B50BB3859C2}" destId="{8435E103-98BE-F341-BF66-22696E2561EC}" srcOrd="11" destOrd="0" presId="urn:microsoft.com/office/officeart/2005/8/layout/target3"/>
    <dgm:cxn modelId="{D6F157A6-76B4-7044-ADC1-5FE46040B4CA}" type="presParOf" srcId="{84B2DBD2-0F80-5446-BD31-4B50BB3859C2}" destId="{100F5E82-B81C-204A-8037-C4F5E2B266A1}" srcOrd="12" destOrd="0" presId="urn:microsoft.com/office/officeart/2005/8/layout/target3"/>
    <dgm:cxn modelId="{7BEB0D83-0BEB-A042-B7B1-8EBFCEF4265B}" type="presParOf" srcId="{84B2DBD2-0F80-5446-BD31-4B50BB3859C2}" destId="{16530C58-BD25-9149-93E4-D09927FBDDEA}" srcOrd="13" destOrd="0" presId="urn:microsoft.com/office/officeart/2005/8/layout/target3"/>
    <dgm:cxn modelId="{D51AB808-CBD4-334B-AC33-BDF7FC33D09C}" type="presParOf" srcId="{84B2DBD2-0F80-5446-BD31-4B50BB3859C2}" destId="{2AA8390F-8546-4348-B2EF-25FC7F828AEE}" srcOrd="14" destOrd="0" presId="urn:microsoft.com/office/officeart/2005/8/layout/target3"/>
    <dgm:cxn modelId="{9FD8E9D9-7458-444F-BCBB-CF94617E1E6A}" type="presParOf" srcId="{84B2DBD2-0F80-5446-BD31-4B50BB3859C2}" destId="{9EEE4E8F-53EA-F844-AA34-3E0282E666B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5D043-1F01-234B-9782-60F58E497583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D2304-464E-6C49-8D16-FE8903B532C3}">
      <dgm:prSet phldrT="[Текст]" custT="1"/>
      <dgm:spPr/>
      <dgm:t>
        <a:bodyPr/>
        <a:lstStyle/>
        <a:p>
          <a:r>
            <a:rPr lang="ru-RU" sz="2400" b="1" dirty="0" smtClean="0"/>
            <a:t>Формирование конкурентоспособной учебно-методической продукции и развитие междисциплинарных связей</a:t>
          </a:r>
          <a:endParaRPr lang="ru-RU" sz="2400" b="1" dirty="0"/>
        </a:p>
      </dgm:t>
    </dgm:pt>
    <dgm:pt modelId="{233C6C1E-B172-454A-9E68-229FD98A6A11}" type="parTrans" cxnId="{7A3025E2-8685-A041-A0DB-782D682A4C80}">
      <dgm:prSet/>
      <dgm:spPr/>
      <dgm:t>
        <a:bodyPr/>
        <a:lstStyle/>
        <a:p>
          <a:endParaRPr lang="ru-RU"/>
        </a:p>
      </dgm:t>
    </dgm:pt>
    <dgm:pt modelId="{84ACC64A-902C-0843-91C8-311340AE41DC}" type="sibTrans" cxnId="{7A3025E2-8685-A041-A0DB-782D682A4C80}">
      <dgm:prSet/>
      <dgm:spPr/>
      <dgm:t>
        <a:bodyPr/>
        <a:lstStyle/>
        <a:p>
          <a:endParaRPr lang="ru-RU"/>
        </a:p>
      </dgm:t>
    </dgm:pt>
    <dgm:pt modelId="{C725F737-1F06-484B-AC8A-ECAE013FC8DA}">
      <dgm:prSet phldrT="[Текст]" custT="1"/>
      <dgm:spPr/>
      <dgm:t>
        <a:bodyPr/>
        <a:lstStyle/>
        <a:p>
          <a:pPr algn="l"/>
          <a:r>
            <a:rPr lang="ru-RU" sz="2400" dirty="0" smtClean="0"/>
            <a:t>1. Критический анализ учебных программ с точек зрения фундаментальной и практической медицины</a:t>
          </a:r>
          <a:endParaRPr lang="ru-RU" sz="2400" dirty="0"/>
        </a:p>
      </dgm:t>
    </dgm:pt>
    <dgm:pt modelId="{7359D86E-735D-5348-BDFC-67A81DBDB173}" type="parTrans" cxnId="{E1E759CD-A41E-AD41-A4FB-FD23543CD538}">
      <dgm:prSet/>
      <dgm:spPr/>
      <dgm:t>
        <a:bodyPr/>
        <a:lstStyle/>
        <a:p>
          <a:endParaRPr lang="ru-RU"/>
        </a:p>
      </dgm:t>
    </dgm:pt>
    <dgm:pt modelId="{2F77694F-411D-B749-9ABE-EF34E716C781}" type="sibTrans" cxnId="{E1E759CD-A41E-AD41-A4FB-FD23543CD538}">
      <dgm:prSet/>
      <dgm:spPr/>
      <dgm:t>
        <a:bodyPr/>
        <a:lstStyle/>
        <a:p>
          <a:endParaRPr lang="ru-RU"/>
        </a:p>
      </dgm:t>
    </dgm:pt>
    <dgm:pt modelId="{BD492E8C-AA98-1743-B57F-5F5471AD30BF}">
      <dgm:prSet phldrT="[Текст]" custT="1"/>
      <dgm:spPr/>
      <dgm:t>
        <a:bodyPr/>
        <a:lstStyle/>
        <a:p>
          <a:pPr algn="l"/>
          <a:r>
            <a:rPr lang="ru-RU" sz="2400" dirty="0" smtClean="0"/>
            <a:t>2. Создание конкурентоспособных учебно-методических </a:t>
          </a:r>
          <a:r>
            <a:rPr lang="ru-RU" sz="2400" dirty="0" smtClean="0"/>
            <a:t>продуктов (включая дистанционный компонент)</a:t>
          </a:r>
          <a:endParaRPr lang="ru-RU" sz="2400" dirty="0"/>
        </a:p>
      </dgm:t>
    </dgm:pt>
    <dgm:pt modelId="{85D55138-3C50-6949-82E2-84E0B4C2F7F0}" type="parTrans" cxnId="{AC8649D5-F4C7-9E48-BA20-1B621C7C5557}">
      <dgm:prSet/>
      <dgm:spPr/>
      <dgm:t>
        <a:bodyPr/>
        <a:lstStyle/>
        <a:p>
          <a:endParaRPr lang="ru-RU"/>
        </a:p>
      </dgm:t>
    </dgm:pt>
    <dgm:pt modelId="{5ABF9CA7-7FC7-6D4C-8488-DE811B017CB7}" type="sibTrans" cxnId="{AC8649D5-F4C7-9E48-BA20-1B621C7C5557}">
      <dgm:prSet/>
      <dgm:spPr/>
      <dgm:t>
        <a:bodyPr/>
        <a:lstStyle/>
        <a:p>
          <a:endParaRPr lang="ru-RU"/>
        </a:p>
      </dgm:t>
    </dgm:pt>
    <dgm:pt modelId="{E32AABEE-34E6-8141-9CA2-3CDC5A2CDAF5}">
      <dgm:prSet custT="1"/>
      <dgm:spPr/>
      <dgm:t>
        <a:bodyPr/>
        <a:lstStyle/>
        <a:p>
          <a:pPr algn="l"/>
          <a:r>
            <a:rPr lang="ru-RU" sz="2400" dirty="0" smtClean="0"/>
            <a:t>3. Вовлечение обучающихся в процесс создания учебно-методических продуктов</a:t>
          </a:r>
          <a:endParaRPr lang="ru-RU" sz="2400" dirty="0"/>
        </a:p>
      </dgm:t>
    </dgm:pt>
    <dgm:pt modelId="{86409496-7E9E-E840-94F0-7C0B571B4CB1}" type="parTrans" cxnId="{CBC1F10C-0949-184F-9025-30C9A2E77847}">
      <dgm:prSet/>
      <dgm:spPr/>
      <dgm:t>
        <a:bodyPr/>
        <a:lstStyle/>
        <a:p>
          <a:endParaRPr lang="ru-RU"/>
        </a:p>
      </dgm:t>
    </dgm:pt>
    <dgm:pt modelId="{956B014B-A270-1F4F-A5D2-77E15B0CC0DA}" type="sibTrans" cxnId="{CBC1F10C-0949-184F-9025-30C9A2E77847}">
      <dgm:prSet/>
      <dgm:spPr/>
      <dgm:t>
        <a:bodyPr/>
        <a:lstStyle/>
        <a:p>
          <a:endParaRPr lang="ru-RU"/>
        </a:p>
      </dgm:t>
    </dgm:pt>
    <dgm:pt modelId="{84B2DBD2-0F80-5446-BD31-4B50BB3859C2}" type="pres">
      <dgm:prSet presAssocID="{EDE5D043-1F01-234B-9782-60F58E4975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80FA2-BCF0-1041-A686-9C0FDD4FC685}" type="pres">
      <dgm:prSet presAssocID="{EAFD2304-464E-6C49-8D16-FE8903B532C3}" presName="circle1" presStyleLbl="node1" presStyleIdx="0" presStyleCnt="4"/>
      <dgm:spPr/>
    </dgm:pt>
    <dgm:pt modelId="{76B6EF26-2E6B-3240-8CB0-BFC771EE1571}" type="pres">
      <dgm:prSet presAssocID="{EAFD2304-464E-6C49-8D16-FE8903B532C3}" presName="space" presStyleCnt="0"/>
      <dgm:spPr/>
    </dgm:pt>
    <dgm:pt modelId="{5C8428EE-F4D1-8243-9719-170CC5C288B9}" type="pres">
      <dgm:prSet presAssocID="{EAFD2304-464E-6C49-8D16-FE8903B532C3}" presName="rect1" presStyleLbl="alignAcc1" presStyleIdx="0" presStyleCnt="4"/>
      <dgm:spPr/>
      <dgm:t>
        <a:bodyPr/>
        <a:lstStyle/>
        <a:p>
          <a:endParaRPr lang="ru-RU"/>
        </a:p>
      </dgm:t>
    </dgm:pt>
    <dgm:pt modelId="{8887C823-E476-B048-907E-83E3BFDB9832}" type="pres">
      <dgm:prSet presAssocID="{C725F737-1F06-484B-AC8A-ECAE013FC8DA}" presName="vertSpace2" presStyleLbl="node1" presStyleIdx="0" presStyleCnt="4"/>
      <dgm:spPr/>
    </dgm:pt>
    <dgm:pt modelId="{70FD6190-4736-0948-8B7B-92B6A3A70E41}" type="pres">
      <dgm:prSet presAssocID="{C725F737-1F06-484B-AC8A-ECAE013FC8DA}" presName="circle2" presStyleLbl="node1" presStyleIdx="1" presStyleCnt="4"/>
      <dgm:spPr/>
    </dgm:pt>
    <dgm:pt modelId="{1B9D9A78-5863-FC4E-8F6C-618AEECBA14F}" type="pres">
      <dgm:prSet presAssocID="{C725F737-1F06-484B-AC8A-ECAE013FC8DA}" presName="rect2" presStyleLbl="alignAcc1" presStyleIdx="1" presStyleCnt="4"/>
      <dgm:spPr/>
      <dgm:t>
        <a:bodyPr/>
        <a:lstStyle/>
        <a:p>
          <a:endParaRPr lang="ru-RU"/>
        </a:p>
      </dgm:t>
    </dgm:pt>
    <dgm:pt modelId="{9EFF5F3B-FABB-CC46-9CEE-AE9749E6038E}" type="pres">
      <dgm:prSet presAssocID="{BD492E8C-AA98-1743-B57F-5F5471AD30BF}" presName="vertSpace3" presStyleLbl="node1" presStyleIdx="1" presStyleCnt="4"/>
      <dgm:spPr/>
    </dgm:pt>
    <dgm:pt modelId="{3AB7FD64-2289-4A47-9A37-14E1D84D8965}" type="pres">
      <dgm:prSet presAssocID="{BD492E8C-AA98-1743-B57F-5F5471AD30BF}" presName="circle3" presStyleLbl="node1" presStyleIdx="2" presStyleCnt="4"/>
      <dgm:spPr/>
    </dgm:pt>
    <dgm:pt modelId="{BE208224-8ADB-0145-9D8E-D73CDD56AA6D}" type="pres">
      <dgm:prSet presAssocID="{BD492E8C-AA98-1743-B57F-5F5471AD30BF}" presName="rect3" presStyleLbl="alignAcc1" presStyleIdx="2" presStyleCnt="4"/>
      <dgm:spPr/>
      <dgm:t>
        <a:bodyPr/>
        <a:lstStyle/>
        <a:p>
          <a:endParaRPr lang="ru-RU"/>
        </a:p>
      </dgm:t>
    </dgm:pt>
    <dgm:pt modelId="{5B6CF95F-0936-454E-8938-75A59D64413B}" type="pres">
      <dgm:prSet presAssocID="{E32AABEE-34E6-8141-9CA2-3CDC5A2CDAF5}" presName="vertSpace4" presStyleLbl="node1" presStyleIdx="2" presStyleCnt="4"/>
      <dgm:spPr/>
    </dgm:pt>
    <dgm:pt modelId="{759ABAA1-F3F4-AB40-A5E3-7AC2E320ECA0}" type="pres">
      <dgm:prSet presAssocID="{E32AABEE-34E6-8141-9CA2-3CDC5A2CDAF5}" presName="circle4" presStyleLbl="node1" presStyleIdx="3" presStyleCnt="4"/>
      <dgm:spPr/>
    </dgm:pt>
    <dgm:pt modelId="{8435E103-98BE-F341-BF66-22696E2561EC}" type="pres">
      <dgm:prSet presAssocID="{E32AABEE-34E6-8141-9CA2-3CDC5A2CDAF5}" presName="rect4" presStyleLbl="alignAcc1" presStyleIdx="3" presStyleCnt="4"/>
      <dgm:spPr/>
      <dgm:t>
        <a:bodyPr/>
        <a:lstStyle/>
        <a:p>
          <a:endParaRPr lang="ru-RU"/>
        </a:p>
      </dgm:t>
    </dgm:pt>
    <dgm:pt modelId="{100F5E82-B81C-204A-8037-C4F5E2B266A1}" type="pres">
      <dgm:prSet presAssocID="{EAFD2304-464E-6C49-8D16-FE8903B532C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0C58-BD25-9149-93E4-D09927FBDDEA}" type="pres">
      <dgm:prSet presAssocID="{C725F737-1F06-484B-AC8A-ECAE013FC8D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390F-8546-4348-B2EF-25FC7F828AEE}" type="pres">
      <dgm:prSet presAssocID="{BD492E8C-AA98-1743-B57F-5F5471AD30B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4E8F-53EA-F844-AA34-3E0282E666B1}" type="pres">
      <dgm:prSet presAssocID="{E32AABEE-34E6-8141-9CA2-3CDC5A2CDAF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C4094-D585-F644-88DC-AC428071A0C9}" type="presOf" srcId="{EAFD2304-464E-6C49-8D16-FE8903B532C3}" destId="{100F5E82-B81C-204A-8037-C4F5E2B266A1}" srcOrd="1" destOrd="0" presId="urn:microsoft.com/office/officeart/2005/8/layout/target3"/>
    <dgm:cxn modelId="{CBC1F10C-0949-184F-9025-30C9A2E77847}" srcId="{EDE5D043-1F01-234B-9782-60F58E497583}" destId="{E32AABEE-34E6-8141-9CA2-3CDC5A2CDAF5}" srcOrd="3" destOrd="0" parTransId="{86409496-7E9E-E840-94F0-7C0B571B4CB1}" sibTransId="{956B014B-A270-1F4F-A5D2-77E15B0CC0DA}"/>
    <dgm:cxn modelId="{4C47A1B3-19E8-AF47-9727-CCB72D969C1F}" type="presOf" srcId="{C725F737-1F06-484B-AC8A-ECAE013FC8DA}" destId="{1B9D9A78-5863-FC4E-8F6C-618AEECBA14F}" srcOrd="0" destOrd="0" presId="urn:microsoft.com/office/officeart/2005/8/layout/target3"/>
    <dgm:cxn modelId="{7A3025E2-8685-A041-A0DB-782D682A4C80}" srcId="{EDE5D043-1F01-234B-9782-60F58E497583}" destId="{EAFD2304-464E-6C49-8D16-FE8903B532C3}" srcOrd="0" destOrd="0" parTransId="{233C6C1E-B172-454A-9E68-229FD98A6A11}" sibTransId="{84ACC64A-902C-0843-91C8-311340AE41DC}"/>
    <dgm:cxn modelId="{E25A2EDD-FFD9-294B-8F30-4C217A143619}" type="presOf" srcId="{E32AABEE-34E6-8141-9CA2-3CDC5A2CDAF5}" destId="{8435E103-98BE-F341-BF66-22696E2561EC}" srcOrd="0" destOrd="0" presId="urn:microsoft.com/office/officeart/2005/8/layout/target3"/>
    <dgm:cxn modelId="{17DA4511-F174-D049-9A4E-31D583D4C935}" type="presOf" srcId="{BD492E8C-AA98-1743-B57F-5F5471AD30BF}" destId="{2AA8390F-8546-4348-B2EF-25FC7F828AEE}" srcOrd="1" destOrd="0" presId="urn:microsoft.com/office/officeart/2005/8/layout/target3"/>
    <dgm:cxn modelId="{72F8EA09-D985-9E44-B5EA-975D575B7596}" type="presOf" srcId="{BD492E8C-AA98-1743-B57F-5F5471AD30BF}" destId="{BE208224-8ADB-0145-9D8E-D73CDD56AA6D}" srcOrd="0" destOrd="0" presId="urn:microsoft.com/office/officeart/2005/8/layout/target3"/>
    <dgm:cxn modelId="{AC8649D5-F4C7-9E48-BA20-1B621C7C5557}" srcId="{EDE5D043-1F01-234B-9782-60F58E497583}" destId="{BD492E8C-AA98-1743-B57F-5F5471AD30BF}" srcOrd="2" destOrd="0" parTransId="{85D55138-3C50-6949-82E2-84E0B4C2F7F0}" sibTransId="{5ABF9CA7-7FC7-6D4C-8488-DE811B017CB7}"/>
    <dgm:cxn modelId="{EEEB58A4-6B5A-C847-8B01-E35CA2660763}" type="presOf" srcId="{C725F737-1F06-484B-AC8A-ECAE013FC8DA}" destId="{16530C58-BD25-9149-93E4-D09927FBDDEA}" srcOrd="1" destOrd="0" presId="urn:microsoft.com/office/officeart/2005/8/layout/target3"/>
    <dgm:cxn modelId="{B8B5FD38-E2C8-2C45-A74D-61E0E5E47CE7}" type="presOf" srcId="{EDE5D043-1F01-234B-9782-60F58E497583}" destId="{84B2DBD2-0F80-5446-BD31-4B50BB3859C2}" srcOrd="0" destOrd="0" presId="urn:microsoft.com/office/officeart/2005/8/layout/target3"/>
    <dgm:cxn modelId="{456F7362-359E-3E42-A5CA-20527100C43B}" type="presOf" srcId="{E32AABEE-34E6-8141-9CA2-3CDC5A2CDAF5}" destId="{9EEE4E8F-53EA-F844-AA34-3E0282E666B1}" srcOrd="1" destOrd="0" presId="urn:microsoft.com/office/officeart/2005/8/layout/target3"/>
    <dgm:cxn modelId="{BFA5536C-C119-1D43-B4BE-7BA7FF4C2000}" type="presOf" srcId="{EAFD2304-464E-6C49-8D16-FE8903B532C3}" destId="{5C8428EE-F4D1-8243-9719-170CC5C288B9}" srcOrd="0" destOrd="0" presId="urn:microsoft.com/office/officeart/2005/8/layout/target3"/>
    <dgm:cxn modelId="{E1E759CD-A41E-AD41-A4FB-FD23543CD538}" srcId="{EDE5D043-1F01-234B-9782-60F58E497583}" destId="{C725F737-1F06-484B-AC8A-ECAE013FC8DA}" srcOrd="1" destOrd="0" parTransId="{7359D86E-735D-5348-BDFC-67A81DBDB173}" sibTransId="{2F77694F-411D-B749-9ABE-EF34E716C781}"/>
    <dgm:cxn modelId="{BE0DFCEF-E504-5E43-8BB4-321903D183F9}" type="presParOf" srcId="{84B2DBD2-0F80-5446-BD31-4B50BB3859C2}" destId="{11F80FA2-BCF0-1041-A686-9C0FDD4FC685}" srcOrd="0" destOrd="0" presId="urn:microsoft.com/office/officeart/2005/8/layout/target3"/>
    <dgm:cxn modelId="{FE554C84-778B-6843-9FC9-61016E295A08}" type="presParOf" srcId="{84B2DBD2-0F80-5446-BD31-4B50BB3859C2}" destId="{76B6EF26-2E6B-3240-8CB0-BFC771EE1571}" srcOrd="1" destOrd="0" presId="urn:microsoft.com/office/officeart/2005/8/layout/target3"/>
    <dgm:cxn modelId="{2DC77A9A-F6EA-F945-B431-99815AD0064B}" type="presParOf" srcId="{84B2DBD2-0F80-5446-BD31-4B50BB3859C2}" destId="{5C8428EE-F4D1-8243-9719-170CC5C288B9}" srcOrd="2" destOrd="0" presId="urn:microsoft.com/office/officeart/2005/8/layout/target3"/>
    <dgm:cxn modelId="{01A47C6C-6FF3-6644-975E-15274B2582ED}" type="presParOf" srcId="{84B2DBD2-0F80-5446-BD31-4B50BB3859C2}" destId="{8887C823-E476-B048-907E-83E3BFDB9832}" srcOrd="3" destOrd="0" presId="urn:microsoft.com/office/officeart/2005/8/layout/target3"/>
    <dgm:cxn modelId="{CB84DC42-7D55-5648-BD93-2A33F5BD35BD}" type="presParOf" srcId="{84B2DBD2-0F80-5446-BD31-4B50BB3859C2}" destId="{70FD6190-4736-0948-8B7B-92B6A3A70E41}" srcOrd="4" destOrd="0" presId="urn:microsoft.com/office/officeart/2005/8/layout/target3"/>
    <dgm:cxn modelId="{BD925A0E-11AD-D547-80C7-E58EF1EDE207}" type="presParOf" srcId="{84B2DBD2-0F80-5446-BD31-4B50BB3859C2}" destId="{1B9D9A78-5863-FC4E-8F6C-618AEECBA14F}" srcOrd="5" destOrd="0" presId="urn:microsoft.com/office/officeart/2005/8/layout/target3"/>
    <dgm:cxn modelId="{15640E82-7F24-CD44-A95B-B5E1D6771422}" type="presParOf" srcId="{84B2DBD2-0F80-5446-BD31-4B50BB3859C2}" destId="{9EFF5F3B-FABB-CC46-9CEE-AE9749E6038E}" srcOrd="6" destOrd="0" presId="urn:microsoft.com/office/officeart/2005/8/layout/target3"/>
    <dgm:cxn modelId="{A90E66C9-B59E-3340-81CD-EA07CAE43000}" type="presParOf" srcId="{84B2DBD2-0F80-5446-BD31-4B50BB3859C2}" destId="{3AB7FD64-2289-4A47-9A37-14E1D84D8965}" srcOrd="7" destOrd="0" presId="urn:microsoft.com/office/officeart/2005/8/layout/target3"/>
    <dgm:cxn modelId="{F74C4C7B-F9A7-6D4C-8FEF-9947B3811622}" type="presParOf" srcId="{84B2DBD2-0F80-5446-BD31-4B50BB3859C2}" destId="{BE208224-8ADB-0145-9D8E-D73CDD56AA6D}" srcOrd="8" destOrd="0" presId="urn:microsoft.com/office/officeart/2005/8/layout/target3"/>
    <dgm:cxn modelId="{59471D56-2A71-6E43-9557-077DABB91DE6}" type="presParOf" srcId="{84B2DBD2-0F80-5446-BD31-4B50BB3859C2}" destId="{5B6CF95F-0936-454E-8938-75A59D64413B}" srcOrd="9" destOrd="0" presId="urn:microsoft.com/office/officeart/2005/8/layout/target3"/>
    <dgm:cxn modelId="{B15FFE43-303B-6746-805F-E0B785875362}" type="presParOf" srcId="{84B2DBD2-0F80-5446-BD31-4B50BB3859C2}" destId="{759ABAA1-F3F4-AB40-A5E3-7AC2E320ECA0}" srcOrd="10" destOrd="0" presId="urn:microsoft.com/office/officeart/2005/8/layout/target3"/>
    <dgm:cxn modelId="{222BC7B6-29F0-6143-A9D9-6388B606277D}" type="presParOf" srcId="{84B2DBD2-0F80-5446-BD31-4B50BB3859C2}" destId="{8435E103-98BE-F341-BF66-22696E2561EC}" srcOrd="11" destOrd="0" presId="urn:microsoft.com/office/officeart/2005/8/layout/target3"/>
    <dgm:cxn modelId="{520FDE2C-04B7-924E-B7E5-F4C58B97F144}" type="presParOf" srcId="{84B2DBD2-0F80-5446-BD31-4B50BB3859C2}" destId="{100F5E82-B81C-204A-8037-C4F5E2B266A1}" srcOrd="12" destOrd="0" presId="urn:microsoft.com/office/officeart/2005/8/layout/target3"/>
    <dgm:cxn modelId="{00483E78-F42C-894C-B05F-A9A7B956BF1E}" type="presParOf" srcId="{84B2DBD2-0F80-5446-BD31-4B50BB3859C2}" destId="{16530C58-BD25-9149-93E4-D09927FBDDEA}" srcOrd="13" destOrd="0" presId="urn:microsoft.com/office/officeart/2005/8/layout/target3"/>
    <dgm:cxn modelId="{EEB1F969-9FC6-8D49-AA4E-4FCB87813EB6}" type="presParOf" srcId="{84B2DBD2-0F80-5446-BD31-4B50BB3859C2}" destId="{2AA8390F-8546-4348-B2EF-25FC7F828AEE}" srcOrd="14" destOrd="0" presId="urn:microsoft.com/office/officeart/2005/8/layout/target3"/>
    <dgm:cxn modelId="{E8AA5BDE-88AA-0144-88E3-BD4D66A47E4D}" type="presParOf" srcId="{84B2DBD2-0F80-5446-BD31-4B50BB3859C2}" destId="{9EEE4E8F-53EA-F844-AA34-3E0282E666B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5D043-1F01-234B-9782-60F58E497583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D2304-464E-6C49-8D16-FE8903B532C3}">
      <dgm:prSet phldrT="[Текст]"/>
      <dgm:spPr/>
      <dgm:t>
        <a:bodyPr/>
        <a:lstStyle/>
        <a:p>
          <a:r>
            <a:rPr lang="ru-RU" b="1" dirty="0" smtClean="0"/>
            <a:t>Формирование специализированного научно-практического центра коллективного пользования</a:t>
          </a:r>
          <a:endParaRPr lang="ru-RU" b="1" dirty="0"/>
        </a:p>
      </dgm:t>
    </dgm:pt>
    <dgm:pt modelId="{233C6C1E-B172-454A-9E68-229FD98A6A11}" type="parTrans" cxnId="{7A3025E2-8685-A041-A0DB-782D682A4C80}">
      <dgm:prSet/>
      <dgm:spPr/>
      <dgm:t>
        <a:bodyPr/>
        <a:lstStyle/>
        <a:p>
          <a:endParaRPr lang="ru-RU"/>
        </a:p>
      </dgm:t>
    </dgm:pt>
    <dgm:pt modelId="{84ACC64A-902C-0843-91C8-311340AE41DC}" type="sibTrans" cxnId="{7A3025E2-8685-A041-A0DB-782D682A4C80}">
      <dgm:prSet/>
      <dgm:spPr/>
      <dgm:t>
        <a:bodyPr/>
        <a:lstStyle/>
        <a:p>
          <a:endParaRPr lang="ru-RU"/>
        </a:p>
      </dgm:t>
    </dgm:pt>
    <dgm:pt modelId="{C725F737-1F06-484B-AC8A-ECAE013FC8DA}">
      <dgm:prSet phldrT="[Текст]" custT="1"/>
      <dgm:spPr/>
      <dgm:t>
        <a:bodyPr/>
        <a:lstStyle/>
        <a:p>
          <a:pPr algn="l"/>
          <a:r>
            <a:rPr lang="ru-RU" sz="2000" dirty="0" smtClean="0"/>
            <a:t>1. Определение приоритетных направлений научно-практической деятельности (работа Проблемной комиссии «Стоматология и оториноларингология», новое наполнение комплексной темы НИР)</a:t>
          </a:r>
          <a:endParaRPr lang="ru-RU" sz="2000" dirty="0"/>
        </a:p>
      </dgm:t>
    </dgm:pt>
    <dgm:pt modelId="{7359D86E-735D-5348-BDFC-67A81DBDB173}" type="parTrans" cxnId="{E1E759CD-A41E-AD41-A4FB-FD23543CD538}">
      <dgm:prSet/>
      <dgm:spPr/>
      <dgm:t>
        <a:bodyPr/>
        <a:lstStyle/>
        <a:p>
          <a:endParaRPr lang="ru-RU"/>
        </a:p>
      </dgm:t>
    </dgm:pt>
    <dgm:pt modelId="{2F77694F-411D-B749-9ABE-EF34E716C781}" type="sibTrans" cxnId="{E1E759CD-A41E-AD41-A4FB-FD23543CD538}">
      <dgm:prSet/>
      <dgm:spPr/>
      <dgm:t>
        <a:bodyPr/>
        <a:lstStyle/>
        <a:p>
          <a:endParaRPr lang="ru-RU"/>
        </a:p>
      </dgm:t>
    </dgm:pt>
    <dgm:pt modelId="{BD492E8C-AA98-1743-B57F-5F5471AD30BF}">
      <dgm:prSet phldrT="[Текст]" custT="1"/>
      <dgm:spPr/>
      <dgm:t>
        <a:bodyPr/>
        <a:lstStyle/>
        <a:p>
          <a:pPr algn="l"/>
          <a:r>
            <a:rPr lang="ru-RU" sz="2000" dirty="0" smtClean="0"/>
            <a:t>2. Формирование научно-исследовательской лаборатории:                           материаловедение; функциональная диагностика; персонализированная стоматология; цифровая </a:t>
          </a:r>
          <a:r>
            <a:rPr lang="ru-RU" sz="2000" dirty="0" smtClean="0"/>
            <a:t>стоматология …</a:t>
          </a:r>
          <a:endParaRPr lang="ru-RU" sz="2000" dirty="0"/>
        </a:p>
      </dgm:t>
    </dgm:pt>
    <dgm:pt modelId="{85D55138-3C50-6949-82E2-84E0B4C2F7F0}" type="parTrans" cxnId="{AC8649D5-F4C7-9E48-BA20-1B621C7C5557}">
      <dgm:prSet/>
      <dgm:spPr/>
      <dgm:t>
        <a:bodyPr/>
        <a:lstStyle/>
        <a:p>
          <a:endParaRPr lang="ru-RU"/>
        </a:p>
      </dgm:t>
    </dgm:pt>
    <dgm:pt modelId="{5ABF9CA7-7FC7-6D4C-8488-DE811B017CB7}" type="sibTrans" cxnId="{AC8649D5-F4C7-9E48-BA20-1B621C7C5557}">
      <dgm:prSet/>
      <dgm:spPr/>
      <dgm:t>
        <a:bodyPr/>
        <a:lstStyle/>
        <a:p>
          <a:endParaRPr lang="ru-RU"/>
        </a:p>
      </dgm:t>
    </dgm:pt>
    <dgm:pt modelId="{E32AABEE-34E6-8141-9CA2-3CDC5A2CDAF5}">
      <dgm:prSet custT="1"/>
      <dgm:spPr/>
      <dgm:t>
        <a:bodyPr/>
        <a:lstStyle/>
        <a:p>
          <a:pPr algn="l"/>
          <a:r>
            <a:rPr lang="ru-RU" sz="2000" dirty="0" smtClean="0"/>
            <a:t>3. Работа по открытию специализированного диссертационного совета</a:t>
          </a:r>
          <a:endParaRPr lang="ru-RU" sz="2000" dirty="0"/>
        </a:p>
      </dgm:t>
    </dgm:pt>
    <dgm:pt modelId="{86409496-7E9E-E840-94F0-7C0B571B4CB1}" type="parTrans" cxnId="{CBC1F10C-0949-184F-9025-30C9A2E77847}">
      <dgm:prSet/>
      <dgm:spPr/>
      <dgm:t>
        <a:bodyPr/>
        <a:lstStyle/>
        <a:p>
          <a:endParaRPr lang="ru-RU"/>
        </a:p>
      </dgm:t>
    </dgm:pt>
    <dgm:pt modelId="{956B014B-A270-1F4F-A5D2-77E15B0CC0DA}" type="sibTrans" cxnId="{CBC1F10C-0949-184F-9025-30C9A2E77847}">
      <dgm:prSet/>
      <dgm:spPr/>
      <dgm:t>
        <a:bodyPr/>
        <a:lstStyle/>
        <a:p>
          <a:endParaRPr lang="ru-RU"/>
        </a:p>
      </dgm:t>
    </dgm:pt>
    <dgm:pt modelId="{EEC36D86-7EA4-CA4A-A0D4-76D2CCE0E70E}">
      <dgm:prSet custT="1"/>
      <dgm:spPr/>
      <dgm:t>
        <a:bodyPr/>
        <a:lstStyle/>
        <a:p>
          <a:pPr algn="l"/>
          <a:r>
            <a:rPr lang="ru-RU" sz="2000" dirty="0" smtClean="0"/>
            <a:t>4. Повышение уровня публикационной и </a:t>
          </a:r>
          <a:r>
            <a:rPr lang="ru-RU" sz="2000" dirty="0" err="1" smtClean="0"/>
            <a:t>конгрессной</a:t>
          </a:r>
          <a:r>
            <a:rPr lang="ru-RU" sz="2000" dirty="0" smtClean="0"/>
            <a:t> деятельности</a:t>
          </a:r>
          <a:endParaRPr lang="ru-RU" sz="2000" dirty="0"/>
        </a:p>
      </dgm:t>
    </dgm:pt>
    <dgm:pt modelId="{DEF066C3-BB1F-5342-8DD4-D00FCB19F602}" type="parTrans" cxnId="{F721C91B-FBB6-3F41-B151-D09F222FECC2}">
      <dgm:prSet/>
      <dgm:spPr/>
      <dgm:t>
        <a:bodyPr/>
        <a:lstStyle/>
        <a:p>
          <a:endParaRPr lang="ru-RU"/>
        </a:p>
      </dgm:t>
    </dgm:pt>
    <dgm:pt modelId="{D0DF5C3B-B448-7E48-A2FD-53AE748E27E3}" type="sibTrans" cxnId="{F721C91B-FBB6-3F41-B151-D09F222FECC2}">
      <dgm:prSet/>
      <dgm:spPr/>
      <dgm:t>
        <a:bodyPr/>
        <a:lstStyle/>
        <a:p>
          <a:endParaRPr lang="ru-RU"/>
        </a:p>
      </dgm:t>
    </dgm:pt>
    <dgm:pt modelId="{84B2DBD2-0F80-5446-BD31-4B50BB3859C2}" type="pres">
      <dgm:prSet presAssocID="{EDE5D043-1F01-234B-9782-60F58E4975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80FA2-BCF0-1041-A686-9C0FDD4FC685}" type="pres">
      <dgm:prSet presAssocID="{EAFD2304-464E-6C49-8D16-FE8903B532C3}" presName="circle1" presStyleLbl="node1" presStyleIdx="0" presStyleCnt="5"/>
      <dgm:spPr/>
    </dgm:pt>
    <dgm:pt modelId="{76B6EF26-2E6B-3240-8CB0-BFC771EE1571}" type="pres">
      <dgm:prSet presAssocID="{EAFD2304-464E-6C49-8D16-FE8903B532C3}" presName="space" presStyleCnt="0"/>
      <dgm:spPr/>
    </dgm:pt>
    <dgm:pt modelId="{5C8428EE-F4D1-8243-9719-170CC5C288B9}" type="pres">
      <dgm:prSet presAssocID="{EAFD2304-464E-6C49-8D16-FE8903B532C3}" presName="rect1" presStyleLbl="alignAcc1" presStyleIdx="0" presStyleCnt="5"/>
      <dgm:spPr/>
      <dgm:t>
        <a:bodyPr/>
        <a:lstStyle/>
        <a:p>
          <a:endParaRPr lang="ru-RU"/>
        </a:p>
      </dgm:t>
    </dgm:pt>
    <dgm:pt modelId="{8887C823-E476-B048-907E-83E3BFDB9832}" type="pres">
      <dgm:prSet presAssocID="{C725F737-1F06-484B-AC8A-ECAE013FC8DA}" presName="vertSpace2" presStyleLbl="node1" presStyleIdx="0" presStyleCnt="5"/>
      <dgm:spPr/>
    </dgm:pt>
    <dgm:pt modelId="{70FD6190-4736-0948-8B7B-92B6A3A70E41}" type="pres">
      <dgm:prSet presAssocID="{C725F737-1F06-484B-AC8A-ECAE013FC8DA}" presName="circle2" presStyleLbl="node1" presStyleIdx="1" presStyleCnt="5"/>
      <dgm:spPr/>
    </dgm:pt>
    <dgm:pt modelId="{1B9D9A78-5863-FC4E-8F6C-618AEECBA14F}" type="pres">
      <dgm:prSet presAssocID="{C725F737-1F06-484B-AC8A-ECAE013FC8DA}" presName="rect2" presStyleLbl="alignAcc1" presStyleIdx="1" presStyleCnt="5"/>
      <dgm:spPr/>
      <dgm:t>
        <a:bodyPr/>
        <a:lstStyle/>
        <a:p>
          <a:endParaRPr lang="ru-RU"/>
        </a:p>
      </dgm:t>
    </dgm:pt>
    <dgm:pt modelId="{9EFF5F3B-FABB-CC46-9CEE-AE9749E6038E}" type="pres">
      <dgm:prSet presAssocID="{BD492E8C-AA98-1743-B57F-5F5471AD30BF}" presName="vertSpace3" presStyleLbl="node1" presStyleIdx="1" presStyleCnt="5"/>
      <dgm:spPr/>
    </dgm:pt>
    <dgm:pt modelId="{3AB7FD64-2289-4A47-9A37-14E1D84D8965}" type="pres">
      <dgm:prSet presAssocID="{BD492E8C-AA98-1743-B57F-5F5471AD30BF}" presName="circle3" presStyleLbl="node1" presStyleIdx="2" presStyleCnt="5"/>
      <dgm:spPr/>
    </dgm:pt>
    <dgm:pt modelId="{BE208224-8ADB-0145-9D8E-D73CDD56AA6D}" type="pres">
      <dgm:prSet presAssocID="{BD492E8C-AA98-1743-B57F-5F5471AD30BF}" presName="rect3" presStyleLbl="alignAcc1" presStyleIdx="2" presStyleCnt="5"/>
      <dgm:spPr/>
      <dgm:t>
        <a:bodyPr/>
        <a:lstStyle/>
        <a:p>
          <a:endParaRPr lang="ru-RU"/>
        </a:p>
      </dgm:t>
    </dgm:pt>
    <dgm:pt modelId="{5B6CF95F-0936-454E-8938-75A59D64413B}" type="pres">
      <dgm:prSet presAssocID="{E32AABEE-34E6-8141-9CA2-3CDC5A2CDAF5}" presName="vertSpace4" presStyleLbl="node1" presStyleIdx="2" presStyleCnt="5"/>
      <dgm:spPr/>
    </dgm:pt>
    <dgm:pt modelId="{759ABAA1-F3F4-AB40-A5E3-7AC2E320ECA0}" type="pres">
      <dgm:prSet presAssocID="{E32AABEE-34E6-8141-9CA2-3CDC5A2CDAF5}" presName="circle4" presStyleLbl="node1" presStyleIdx="3" presStyleCnt="5"/>
      <dgm:spPr/>
    </dgm:pt>
    <dgm:pt modelId="{8435E103-98BE-F341-BF66-22696E2561EC}" type="pres">
      <dgm:prSet presAssocID="{E32AABEE-34E6-8141-9CA2-3CDC5A2CDAF5}" presName="rect4" presStyleLbl="alignAcc1" presStyleIdx="3" presStyleCnt="5"/>
      <dgm:spPr/>
      <dgm:t>
        <a:bodyPr/>
        <a:lstStyle/>
        <a:p>
          <a:endParaRPr lang="ru-RU"/>
        </a:p>
      </dgm:t>
    </dgm:pt>
    <dgm:pt modelId="{6C76AE50-68B9-3046-8E8C-D7C4D3352B50}" type="pres">
      <dgm:prSet presAssocID="{EEC36D86-7EA4-CA4A-A0D4-76D2CCE0E70E}" presName="vertSpace5" presStyleLbl="node1" presStyleIdx="3" presStyleCnt="5"/>
      <dgm:spPr/>
    </dgm:pt>
    <dgm:pt modelId="{81431AD3-9548-054A-9B87-ECBE1F9DF2F3}" type="pres">
      <dgm:prSet presAssocID="{EEC36D86-7EA4-CA4A-A0D4-76D2CCE0E70E}" presName="circle5" presStyleLbl="node1" presStyleIdx="4" presStyleCnt="5"/>
      <dgm:spPr/>
    </dgm:pt>
    <dgm:pt modelId="{392F96E8-CACB-5840-AF7D-E9DE43BF9D0E}" type="pres">
      <dgm:prSet presAssocID="{EEC36D86-7EA4-CA4A-A0D4-76D2CCE0E70E}" presName="rect5" presStyleLbl="alignAcc1" presStyleIdx="4" presStyleCnt="5"/>
      <dgm:spPr/>
      <dgm:t>
        <a:bodyPr/>
        <a:lstStyle/>
        <a:p>
          <a:endParaRPr lang="ru-RU"/>
        </a:p>
      </dgm:t>
    </dgm:pt>
    <dgm:pt modelId="{100F5E82-B81C-204A-8037-C4F5E2B266A1}" type="pres">
      <dgm:prSet presAssocID="{EAFD2304-464E-6C49-8D16-FE8903B532C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0C58-BD25-9149-93E4-D09927FBDDEA}" type="pres">
      <dgm:prSet presAssocID="{C725F737-1F06-484B-AC8A-ECAE013FC8DA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390F-8546-4348-B2EF-25FC7F828AEE}" type="pres">
      <dgm:prSet presAssocID="{BD492E8C-AA98-1743-B57F-5F5471AD30B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4E8F-53EA-F844-AA34-3E0282E666B1}" type="pres">
      <dgm:prSet presAssocID="{E32AABEE-34E6-8141-9CA2-3CDC5A2CDAF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06F07-BAEB-9747-B022-7562E80941CC}" type="pres">
      <dgm:prSet presAssocID="{EEC36D86-7EA4-CA4A-A0D4-76D2CCE0E70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649D5-F4C7-9E48-BA20-1B621C7C5557}" srcId="{EDE5D043-1F01-234B-9782-60F58E497583}" destId="{BD492E8C-AA98-1743-B57F-5F5471AD30BF}" srcOrd="2" destOrd="0" parTransId="{85D55138-3C50-6949-82E2-84E0B4C2F7F0}" sibTransId="{5ABF9CA7-7FC7-6D4C-8488-DE811B017CB7}"/>
    <dgm:cxn modelId="{E3706CD2-9396-9348-B1A1-4C3FBC194899}" type="presOf" srcId="{E32AABEE-34E6-8141-9CA2-3CDC5A2CDAF5}" destId="{9EEE4E8F-53EA-F844-AA34-3E0282E666B1}" srcOrd="1" destOrd="0" presId="urn:microsoft.com/office/officeart/2005/8/layout/target3"/>
    <dgm:cxn modelId="{6357FDB4-40DC-9D4A-B582-D1D266EDDA2C}" type="presOf" srcId="{EDE5D043-1F01-234B-9782-60F58E497583}" destId="{84B2DBD2-0F80-5446-BD31-4B50BB3859C2}" srcOrd="0" destOrd="0" presId="urn:microsoft.com/office/officeart/2005/8/layout/target3"/>
    <dgm:cxn modelId="{E1E759CD-A41E-AD41-A4FB-FD23543CD538}" srcId="{EDE5D043-1F01-234B-9782-60F58E497583}" destId="{C725F737-1F06-484B-AC8A-ECAE013FC8DA}" srcOrd="1" destOrd="0" parTransId="{7359D86E-735D-5348-BDFC-67A81DBDB173}" sibTransId="{2F77694F-411D-B749-9ABE-EF34E716C781}"/>
    <dgm:cxn modelId="{CBC1F10C-0949-184F-9025-30C9A2E77847}" srcId="{EDE5D043-1F01-234B-9782-60F58E497583}" destId="{E32AABEE-34E6-8141-9CA2-3CDC5A2CDAF5}" srcOrd="3" destOrd="0" parTransId="{86409496-7E9E-E840-94F0-7C0B571B4CB1}" sibTransId="{956B014B-A270-1F4F-A5D2-77E15B0CC0DA}"/>
    <dgm:cxn modelId="{7A3025E2-8685-A041-A0DB-782D682A4C80}" srcId="{EDE5D043-1F01-234B-9782-60F58E497583}" destId="{EAFD2304-464E-6C49-8D16-FE8903B532C3}" srcOrd="0" destOrd="0" parTransId="{233C6C1E-B172-454A-9E68-229FD98A6A11}" sibTransId="{84ACC64A-902C-0843-91C8-311340AE41DC}"/>
    <dgm:cxn modelId="{AD84E780-2182-2644-BBBE-E99445B556E5}" type="presOf" srcId="{BD492E8C-AA98-1743-B57F-5F5471AD30BF}" destId="{BE208224-8ADB-0145-9D8E-D73CDD56AA6D}" srcOrd="0" destOrd="0" presId="urn:microsoft.com/office/officeart/2005/8/layout/target3"/>
    <dgm:cxn modelId="{F721C91B-FBB6-3F41-B151-D09F222FECC2}" srcId="{EDE5D043-1F01-234B-9782-60F58E497583}" destId="{EEC36D86-7EA4-CA4A-A0D4-76D2CCE0E70E}" srcOrd="4" destOrd="0" parTransId="{DEF066C3-BB1F-5342-8DD4-D00FCB19F602}" sibTransId="{D0DF5C3B-B448-7E48-A2FD-53AE748E27E3}"/>
    <dgm:cxn modelId="{D934040A-01B6-444D-81E9-4D10CB23A084}" type="presOf" srcId="{EEC36D86-7EA4-CA4A-A0D4-76D2CCE0E70E}" destId="{75D06F07-BAEB-9747-B022-7562E80941CC}" srcOrd="1" destOrd="0" presId="urn:microsoft.com/office/officeart/2005/8/layout/target3"/>
    <dgm:cxn modelId="{CE03971A-15C0-BF41-823A-0EA5D3BCDDA4}" type="presOf" srcId="{BD492E8C-AA98-1743-B57F-5F5471AD30BF}" destId="{2AA8390F-8546-4348-B2EF-25FC7F828AEE}" srcOrd="1" destOrd="0" presId="urn:microsoft.com/office/officeart/2005/8/layout/target3"/>
    <dgm:cxn modelId="{8A6C89C6-BC30-DD44-A942-6662359B6936}" type="presOf" srcId="{EAFD2304-464E-6C49-8D16-FE8903B532C3}" destId="{100F5E82-B81C-204A-8037-C4F5E2B266A1}" srcOrd="1" destOrd="0" presId="urn:microsoft.com/office/officeart/2005/8/layout/target3"/>
    <dgm:cxn modelId="{D22276D8-55A7-1540-8B9A-210A139E55EC}" type="presOf" srcId="{E32AABEE-34E6-8141-9CA2-3CDC5A2CDAF5}" destId="{8435E103-98BE-F341-BF66-22696E2561EC}" srcOrd="0" destOrd="0" presId="urn:microsoft.com/office/officeart/2005/8/layout/target3"/>
    <dgm:cxn modelId="{B6A640E0-964D-C048-AF94-9EBB7784904F}" type="presOf" srcId="{C725F737-1F06-484B-AC8A-ECAE013FC8DA}" destId="{16530C58-BD25-9149-93E4-D09927FBDDEA}" srcOrd="1" destOrd="0" presId="urn:microsoft.com/office/officeart/2005/8/layout/target3"/>
    <dgm:cxn modelId="{D1094229-3278-B14E-9C42-FF1DDA7F7EF4}" type="presOf" srcId="{C725F737-1F06-484B-AC8A-ECAE013FC8DA}" destId="{1B9D9A78-5863-FC4E-8F6C-618AEECBA14F}" srcOrd="0" destOrd="0" presId="urn:microsoft.com/office/officeart/2005/8/layout/target3"/>
    <dgm:cxn modelId="{1CAFB2DA-5D5D-E647-BACB-7EBCDD29611C}" type="presOf" srcId="{EAFD2304-464E-6C49-8D16-FE8903B532C3}" destId="{5C8428EE-F4D1-8243-9719-170CC5C288B9}" srcOrd="0" destOrd="0" presId="urn:microsoft.com/office/officeart/2005/8/layout/target3"/>
    <dgm:cxn modelId="{9765C478-2B64-B949-A2B7-253CBC4955C0}" type="presOf" srcId="{EEC36D86-7EA4-CA4A-A0D4-76D2CCE0E70E}" destId="{392F96E8-CACB-5840-AF7D-E9DE43BF9D0E}" srcOrd="0" destOrd="0" presId="urn:microsoft.com/office/officeart/2005/8/layout/target3"/>
    <dgm:cxn modelId="{5196D711-0991-4847-B153-9D8ACD587BE1}" type="presParOf" srcId="{84B2DBD2-0F80-5446-BD31-4B50BB3859C2}" destId="{11F80FA2-BCF0-1041-A686-9C0FDD4FC685}" srcOrd="0" destOrd="0" presId="urn:microsoft.com/office/officeart/2005/8/layout/target3"/>
    <dgm:cxn modelId="{FD2DDC7B-9E67-8A49-9020-98C75DA4B880}" type="presParOf" srcId="{84B2DBD2-0F80-5446-BD31-4B50BB3859C2}" destId="{76B6EF26-2E6B-3240-8CB0-BFC771EE1571}" srcOrd="1" destOrd="0" presId="urn:microsoft.com/office/officeart/2005/8/layout/target3"/>
    <dgm:cxn modelId="{6826E67D-CDF1-8C41-9D19-1E0C15C812DB}" type="presParOf" srcId="{84B2DBD2-0F80-5446-BD31-4B50BB3859C2}" destId="{5C8428EE-F4D1-8243-9719-170CC5C288B9}" srcOrd="2" destOrd="0" presId="urn:microsoft.com/office/officeart/2005/8/layout/target3"/>
    <dgm:cxn modelId="{7CE0AB2B-C90C-BC41-A17D-E329832925A8}" type="presParOf" srcId="{84B2DBD2-0F80-5446-BD31-4B50BB3859C2}" destId="{8887C823-E476-B048-907E-83E3BFDB9832}" srcOrd="3" destOrd="0" presId="urn:microsoft.com/office/officeart/2005/8/layout/target3"/>
    <dgm:cxn modelId="{5759D7CF-80E1-0D47-B17B-28EB4809CEAF}" type="presParOf" srcId="{84B2DBD2-0F80-5446-BD31-4B50BB3859C2}" destId="{70FD6190-4736-0948-8B7B-92B6A3A70E41}" srcOrd="4" destOrd="0" presId="urn:microsoft.com/office/officeart/2005/8/layout/target3"/>
    <dgm:cxn modelId="{5901CFD3-6EAE-064C-B1A4-A784DF00E65A}" type="presParOf" srcId="{84B2DBD2-0F80-5446-BD31-4B50BB3859C2}" destId="{1B9D9A78-5863-FC4E-8F6C-618AEECBA14F}" srcOrd="5" destOrd="0" presId="urn:microsoft.com/office/officeart/2005/8/layout/target3"/>
    <dgm:cxn modelId="{CD59D3FC-A7CD-D740-A626-1253E964E0B3}" type="presParOf" srcId="{84B2DBD2-0F80-5446-BD31-4B50BB3859C2}" destId="{9EFF5F3B-FABB-CC46-9CEE-AE9749E6038E}" srcOrd="6" destOrd="0" presId="urn:microsoft.com/office/officeart/2005/8/layout/target3"/>
    <dgm:cxn modelId="{47DEE4D2-C5A5-B64C-A6EB-CADB319AD4C8}" type="presParOf" srcId="{84B2DBD2-0F80-5446-BD31-4B50BB3859C2}" destId="{3AB7FD64-2289-4A47-9A37-14E1D84D8965}" srcOrd="7" destOrd="0" presId="urn:microsoft.com/office/officeart/2005/8/layout/target3"/>
    <dgm:cxn modelId="{AABE708E-9BAF-7043-92AB-D4D5262187E9}" type="presParOf" srcId="{84B2DBD2-0F80-5446-BD31-4B50BB3859C2}" destId="{BE208224-8ADB-0145-9D8E-D73CDD56AA6D}" srcOrd="8" destOrd="0" presId="urn:microsoft.com/office/officeart/2005/8/layout/target3"/>
    <dgm:cxn modelId="{49180221-A5AF-4541-9CE1-A3B207FD734D}" type="presParOf" srcId="{84B2DBD2-0F80-5446-BD31-4B50BB3859C2}" destId="{5B6CF95F-0936-454E-8938-75A59D64413B}" srcOrd="9" destOrd="0" presId="urn:microsoft.com/office/officeart/2005/8/layout/target3"/>
    <dgm:cxn modelId="{70D61359-C54D-C745-A375-FA0789AF9A57}" type="presParOf" srcId="{84B2DBD2-0F80-5446-BD31-4B50BB3859C2}" destId="{759ABAA1-F3F4-AB40-A5E3-7AC2E320ECA0}" srcOrd="10" destOrd="0" presId="urn:microsoft.com/office/officeart/2005/8/layout/target3"/>
    <dgm:cxn modelId="{5C0E82AF-33FD-9345-B1C2-271CD16CBED0}" type="presParOf" srcId="{84B2DBD2-0F80-5446-BD31-4B50BB3859C2}" destId="{8435E103-98BE-F341-BF66-22696E2561EC}" srcOrd="11" destOrd="0" presId="urn:microsoft.com/office/officeart/2005/8/layout/target3"/>
    <dgm:cxn modelId="{8D240D13-9253-A247-8BC1-85E02C6C9FB1}" type="presParOf" srcId="{84B2DBD2-0F80-5446-BD31-4B50BB3859C2}" destId="{6C76AE50-68B9-3046-8E8C-D7C4D3352B50}" srcOrd="12" destOrd="0" presId="urn:microsoft.com/office/officeart/2005/8/layout/target3"/>
    <dgm:cxn modelId="{A4524128-DB06-5A4A-8173-E54E907D2C69}" type="presParOf" srcId="{84B2DBD2-0F80-5446-BD31-4B50BB3859C2}" destId="{81431AD3-9548-054A-9B87-ECBE1F9DF2F3}" srcOrd="13" destOrd="0" presId="urn:microsoft.com/office/officeart/2005/8/layout/target3"/>
    <dgm:cxn modelId="{4190B990-2390-8B49-8B5C-B07101249664}" type="presParOf" srcId="{84B2DBD2-0F80-5446-BD31-4B50BB3859C2}" destId="{392F96E8-CACB-5840-AF7D-E9DE43BF9D0E}" srcOrd="14" destOrd="0" presId="urn:microsoft.com/office/officeart/2005/8/layout/target3"/>
    <dgm:cxn modelId="{80794335-FAE1-0D4D-972D-7548151F7F25}" type="presParOf" srcId="{84B2DBD2-0F80-5446-BD31-4B50BB3859C2}" destId="{100F5E82-B81C-204A-8037-C4F5E2B266A1}" srcOrd="15" destOrd="0" presId="urn:microsoft.com/office/officeart/2005/8/layout/target3"/>
    <dgm:cxn modelId="{43484020-D08D-5C40-AE54-89D6358DE6E8}" type="presParOf" srcId="{84B2DBD2-0F80-5446-BD31-4B50BB3859C2}" destId="{16530C58-BD25-9149-93E4-D09927FBDDEA}" srcOrd="16" destOrd="0" presId="urn:microsoft.com/office/officeart/2005/8/layout/target3"/>
    <dgm:cxn modelId="{9706133A-0969-1645-A489-D687E2CB16B2}" type="presParOf" srcId="{84B2DBD2-0F80-5446-BD31-4B50BB3859C2}" destId="{2AA8390F-8546-4348-B2EF-25FC7F828AEE}" srcOrd="17" destOrd="0" presId="urn:microsoft.com/office/officeart/2005/8/layout/target3"/>
    <dgm:cxn modelId="{E0C1DB08-437D-C047-8AA2-7C84BB60DC7C}" type="presParOf" srcId="{84B2DBD2-0F80-5446-BD31-4B50BB3859C2}" destId="{9EEE4E8F-53EA-F844-AA34-3E0282E666B1}" srcOrd="18" destOrd="0" presId="urn:microsoft.com/office/officeart/2005/8/layout/target3"/>
    <dgm:cxn modelId="{C2224DE6-BA90-A143-ACC1-B0A26144FE94}" type="presParOf" srcId="{84B2DBD2-0F80-5446-BD31-4B50BB3859C2}" destId="{75D06F07-BAEB-9747-B022-7562E80941C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E5D043-1F01-234B-9782-60F58E497583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D2304-464E-6C49-8D16-FE8903B532C3}">
      <dgm:prSet phldrT="[Текст]" custT="1"/>
      <dgm:spPr/>
      <dgm:t>
        <a:bodyPr/>
        <a:lstStyle/>
        <a:p>
          <a:r>
            <a:rPr lang="ru-RU" sz="2400" b="1" dirty="0" smtClean="0"/>
            <a:t>Формирование специалистов-стоматологов нового поколения</a:t>
          </a:r>
          <a:endParaRPr lang="ru-RU" sz="2400" b="1" dirty="0"/>
        </a:p>
      </dgm:t>
    </dgm:pt>
    <dgm:pt modelId="{233C6C1E-B172-454A-9E68-229FD98A6A11}" type="parTrans" cxnId="{7A3025E2-8685-A041-A0DB-782D682A4C80}">
      <dgm:prSet/>
      <dgm:spPr/>
      <dgm:t>
        <a:bodyPr/>
        <a:lstStyle/>
        <a:p>
          <a:endParaRPr lang="ru-RU"/>
        </a:p>
      </dgm:t>
    </dgm:pt>
    <dgm:pt modelId="{84ACC64A-902C-0843-91C8-311340AE41DC}" type="sibTrans" cxnId="{7A3025E2-8685-A041-A0DB-782D682A4C80}">
      <dgm:prSet/>
      <dgm:spPr/>
      <dgm:t>
        <a:bodyPr/>
        <a:lstStyle/>
        <a:p>
          <a:endParaRPr lang="ru-RU"/>
        </a:p>
      </dgm:t>
    </dgm:pt>
    <dgm:pt modelId="{C725F737-1F06-484B-AC8A-ECAE013FC8DA}">
      <dgm:prSet phldrT="[Текст]" custT="1"/>
      <dgm:spPr/>
      <dgm:t>
        <a:bodyPr anchor="t"/>
        <a:lstStyle/>
        <a:p>
          <a:pPr algn="l"/>
          <a:r>
            <a:rPr lang="ru-RU" sz="2000" dirty="0" smtClean="0"/>
            <a:t>1. Мотивирование преподавателей и </a:t>
          </a:r>
          <a:r>
            <a:rPr lang="ru-RU" sz="2000" dirty="0" smtClean="0"/>
            <a:t>обучающихся (научная деятельность , авторские образовательные программы …)</a:t>
          </a:r>
          <a:endParaRPr lang="ru-RU" sz="2000" dirty="0"/>
        </a:p>
      </dgm:t>
    </dgm:pt>
    <dgm:pt modelId="{7359D86E-735D-5348-BDFC-67A81DBDB173}" type="parTrans" cxnId="{E1E759CD-A41E-AD41-A4FB-FD23543CD538}">
      <dgm:prSet/>
      <dgm:spPr/>
      <dgm:t>
        <a:bodyPr/>
        <a:lstStyle/>
        <a:p>
          <a:endParaRPr lang="ru-RU"/>
        </a:p>
      </dgm:t>
    </dgm:pt>
    <dgm:pt modelId="{2F77694F-411D-B749-9ABE-EF34E716C781}" type="sibTrans" cxnId="{E1E759CD-A41E-AD41-A4FB-FD23543CD538}">
      <dgm:prSet/>
      <dgm:spPr/>
      <dgm:t>
        <a:bodyPr/>
        <a:lstStyle/>
        <a:p>
          <a:endParaRPr lang="ru-RU"/>
        </a:p>
      </dgm:t>
    </dgm:pt>
    <dgm:pt modelId="{BD492E8C-AA98-1743-B57F-5F5471AD30BF}">
      <dgm:prSet phldrT="[Текст]" custT="1"/>
      <dgm:spPr/>
      <dgm:t>
        <a:bodyPr anchor="ctr"/>
        <a:lstStyle/>
        <a:p>
          <a:pPr algn="l"/>
          <a:r>
            <a:rPr lang="ru-RU" sz="2000" dirty="0" smtClean="0"/>
            <a:t>2. Активное развитие молодежной науки, ориентированной на специальность, начиная с первого курса</a:t>
          </a:r>
          <a:endParaRPr lang="ru-RU" sz="2000" dirty="0"/>
        </a:p>
      </dgm:t>
    </dgm:pt>
    <dgm:pt modelId="{85D55138-3C50-6949-82E2-84E0B4C2F7F0}" type="parTrans" cxnId="{AC8649D5-F4C7-9E48-BA20-1B621C7C5557}">
      <dgm:prSet/>
      <dgm:spPr/>
      <dgm:t>
        <a:bodyPr/>
        <a:lstStyle/>
        <a:p>
          <a:endParaRPr lang="ru-RU"/>
        </a:p>
      </dgm:t>
    </dgm:pt>
    <dgm:pt modelId="{5ABF9CA7-7FC7-6D4C-8488-DE811B017CB7}" type="sibTrans" cxnId="{AC8649D5-F4C7-9E48-BA20-1B621C7C5557}">
      <dgm:prSet/>
      <dgm:spPr/>
      <dgm:t>
        <a:bodyPr/>
        <a:lstStyle/>
        <a:p>
          <a:endParaRPr lang="ru-RU"/>
        </a:p>
      </dgm:t>
    </dgm:pt>
    <dgm:pt modelId="{E32AABEE-34E6-8141-9CA2-3CDC5A2CDAF5}">
      <dgm:prSet custT="1"/>
      <dgm:spPr/>
      <dgm:t>
        <a:bodyPr anchor="t"/>
        <a:lstStyle/>
        <a:p>
          <a:pPr algn="l"/>
          <a:r>
            <a:rPr lang="ru-RU" sz="2000" dirty="0" smtClean="0"/>
            <a:t>3. Усиление </a:t>
          </a:r>
          <a:r>
            <a:rPr lang="ru-RU" sz="2000" dirty="0" err="1" smtClean="0"/>
            <a:t>грантовой</a:t>
          </a:r>
          <a:r>
            <a:rPr lang="ru-RU" sz="2000" dirty="0" smtClean="0"/>
            <a:t> деятельности</a:t>
          </a:r>
          <a:endParaRPr lang="ru-RU" sz="2000" dirty="0"/>
        </a:p>
      </dgm:t>
    </dgm:pt>
    <dgm:pt modelId="{86409496-7E9E-E840-94F0-7C0B571B4CB1}" type="parTrans" cxnId="{CBC1F10C-0949-184F-9025-30C9A2E77847}">
      <dgm:prSet/>
      <dgm:spPr/>
      <dgm:t>
        <a:bodyPr/>
        <a:lstStyle/>
        <a:p>
          <a:endParaRPr lang="ru-RU"/>
        </a:p>
      </dgm:t>
    </dgm:pt>
    <dgm:pt modelId="{956B014B-A270-1F4F-A5D2-77E15B0CC0DA}" type="sibTrans" cxnId="{CBC1F10C-0949-184F-9025-30C9A2E77847}">
      <dgm:prSet/>
      <dgm:spPr/>
      <dgm:t>
        <a:bodyPr/>
        <a:lstStyle/>
        <a:p>
          <a:endParaRPr lang="ru-RU"/>
        </a:p>
      </dgm:t>
    </dgm:pt>
    <dgm:pt modelId="{EEC36D86-7EA4-CA4A-A0D4-76D2CCE0E70E}">
      <dgm:prSet custT="1"/>
      <dgm:spPr/>
      <dgm:t>
        <a:bodyPr anchor="t"/>
        <a:lstStyle/>
        <a:p>
          <a:pPr algn="l"/>
          <a:r>
            <a:rPr lang="ru-RU" sz="2000" dirty="0" smtClean="0"/>
            <a:t>4. Воспитание специалистов-стоматологов способных к самостоятельному инвестированию своего профессионального роста</a:t>
          </a:r>
          <a:endParaRPr lang="ru-RU" sz="2000" dirty="0"/>
        </a:p>
      </dgm:t>
    </dgm:pt>
    <dgm:pt modelId="{DEF066C3-BB1F-5342-8DD4-D00FCB19F602}" type="parTrans" cxnId="{F721C91B-FBB6-3F41-B151-D09F222FECC2}">
      <dgm:prSet/>
      <dgm:spPr/>
      <dgm:t>
        <a:bodyPr/>
        <a:lstStyle/>
        <a:p>
          <a:endParaRPr lang="ru-RU"/>
        </a:p>
      </dgm:t>
    </dgm:pt>
    <dgm:pt modelId="{D0DF5C3B-B448-7E48-A2FD-53AE748E27E3}" type="sibTrans" cxnId="{F721C91B-FBB6-3F41-B151-D09F222FECC2}">
      <dgm:prSet/>
      <dgm:spPr/>
      <dgm:t>
        <a:bodyPr/>
        <a:lstStyle/>
        <a:p>
          <a:endParaRPr lang="ru-RU"/>
        </a:p>
      </dgm:t>
    </dgm:pt>
    <dgm:pt modelId="{C8167109-DDAE-0C4F-8C9C-E752F4C12FF0}">
      <dgm:prSet custT="1"/>
      <dgm:spPr/>
      <dgm:t>
        <a:bodyPr anchor="ctr"/>
        <a:lstStyle/>
        <a:p>
          <a:pPr algn="l"/>
          <a:r>
            <a:rPr lang="ru-RU" sz="2000" dirty="0" smtClean="0"/>
            <a:t>5. Изучение инновационного международного опыта в стоматологическом образовании, апробация международных моделей и разработка авторских подходов к образованию</a:t>
          </a:r>
          <a:endParaRPr lang="ru-RU" sz="2000" dirty="0"/>
        </a:p>
      </dgm:t>
    </dgm:pt>
    <dgm:pt modelId="{E7D74F6C-8C27-8643-882F-DD8E8B3A8624}" type="parTrans" cxnId="{09FC4853-8B17-0B4A-8CB6-839AC46E4DB3}">
      <dgm:prSet/>
      <dgm:spPr/>
      <dgm:t>
        <a:bodyPr/>
        <a:lstStyle/>
        <a:p>
          <a:endParaRPr lang="ru-RU"/>
        </a:p>
      </dgm:t>
    </dgm:pt>
    <dgm:pt modelId="{185691CF-C97E-2A41-9A05-03612456346B}" type="sibTrans" cxnId="{09FC4853-8B17-0B4A-8CB6-839AC46E4DB3}">
      <dgm:prSet/>
      <dgm:spPr/>
      <dgm:t>
        <a:bodyPr/>
        <a:lstStyle/>
        <a:p>
          <a:endParaRPr lang="ru-RU"/>
        </a:p>
      </dgm:t>
    </dgm:pt>
    <dgm:pt modelId="{84B2DBD2-0F80-5446-BD31-4B50BB3859C2}" type="pres">
      <dgm:prSet presAssocID="{EDE5D043-1F01-234B-9782-60F58E4975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80FA2-BCF0-1041-A686-9C0FDD4FC685}" type="pres">
      <dgm:prSet presAssocID="{EAFD2304-464E-6C49-8D16-FE8903B532C3}" presName="circle1" presStyleLbl="node1" presStyleIdx="0" presStyleCnt="6"/>
      <dgm:spPr/>
    </dgm:pt>
    <dgm:pt modelId="{76B6EF26-2E6B-3240-8CB0-BFC771EE1571}" type="pres">
      <dgm:prSet presAssocID="{EAFD2304-464E-6C49-8D16-FE8903B532C3}" presName="space" presStyleCnt="0"/>
      <dgm:spPr/>
    </dgm:pt>
    <dgm:pt modelId="{5C8428EE-F4D1-8243-9719-170CC5C288B9}" type="pres">
      <dgm:prSet presAssocID="{EAFD2304-464E-6C49-8D16-FE8903B532C3}" presName="rect1" presStyleLbl="alignAcc1" presStyleIdx="0" presStyleCnt="6"/>
      <dgm:spPr/>
      <dgm:t>
        <a:bodyPr/>
        <a:lstStyle/>
        <a:p>
          <a:endParaRPr lang="ru-RU"/>
        </a:p>
      </dgm:t>
    </dgm:pt>
    <dgm:pt modelId="{8887C823-E476-B048-907E-83E3BFDB9832}" type="pres">
      <dgm:prSet presAssocID="{C725F737-1F06-484B-AC8A-ECAE013FC8DA}" presName="vertSpace2" presStyleLbl="node1" presStyleIdx="0" presStyleCnt="6"/>
      <dgm:spPr/>
    </dgm:pt>
    <dgm:pt modelId="{70FD6190-4736-0948-8B7B-92B6A3A70E41}" type="pres">
      <dgm:prSet presAssocID="{C725F737-1F06-484B-AC8A-ECAE013FC8DA}" presName="circle2" presStyleLbl="node1" presStyleIdx="1" presStyleCnt="6"/>
      <dgm:spPr/>
    </dgm:pt>
    <dgm:pt modelId="{1B9D9A78-5863-FC4E-8F6C-618AEECBA14F}" type="pres">
      <dgm:prSet presAssocID="{C725F737-1F06-484B-AC8A-ECAE013FC8DA}" presName="rect2" presStyleLbl="alignAcc1" presStyleIdx="1" presStyleCnt="6" custScaleY="97831"/>
      <dgm:spPr/>
      <dgm:t>
        <a:bodyPr/>
        <a:lstStyle/>
        <a:p>
          <a:endParaRPr lang="ru-RU"/>
        </a:p>
      </dgm:t>
    </dgm:pt>
    <dgm:pt modelId="{9EFF5F3B-FABB-CC46-9CEE-AE9749E6038E}" type="pres">
      <dgm:prSet presAssocID="{BD492E8C-AA98-1743-B57F-5F5471AD30BF}" presName="vertSpace3" presStyleLbl="node1" presStyleIdx="1" presStyleCnt="6"/>
      <dgm:spPr/>
    </dgm:pt>
    <dgm:pt modelId="{3AB7FD64-2289-4A47-9A37-14E1D84D8965}" type="pres">
      <dgm:prSet presAssocID="{BD492E8C-AA98-1743-B57F-5F5471AD30BF}" presName="circle3" presStyleLbl="node1" presStyleIdx="2" presStyleCnt="6"/>
      <dgm:spPr/>
    </dgm:pt>
    <dgm:pt modelId="{BE208224-8ADB-0145-9D8E-D73CDD56AA6D}" type="pres">
      <dgm:prSet presAssocID="{BD492E8C-AA98-1743-B57F-5F5471AD30BF}" presName="rect3" presStyleLbl="alignAcc1" presStyleIdx="2" presStyleCnt="6" custScaleY="94578"/>
      <dgm:spPr/>
      <dgm:t>
        <a:bodyPr/>
        <a:lstStyle/>
        <a:p>
          <a:endParaRPr lang="ru-RU"/>
        </a:p>
      </dgm:t>
    </dgm:pt>
    <dgm:pt modelId="{5B6CF95F-0936-454E-8938-75A59D64413B}" type="pres">
      <dgm:prSet presAssocID="{E32AABEE-34E6-8141-9CA2-3CDC5A2CDAF5}" presName="vertSpace4" presStyleLbl="node1" presStyleIdx="2" presStyleCnt="6"/>
      <dgm:spPr/>
    </dgm:pt>
    <dgm:pt modelId="{759ABAA1-F3F4-AB40-A5E3-7AC2E320ECA0}" type="pres">
      <dgm:prSet presAssocID="{E32AABEE-34E6-8141-9CA2-3CDC5A2CDAF5}" presName="circle4" presStyleLbl="node1" presStyleIdx="3" presStyleCnt="6"/>
      <dgm:spPr/>
    </dgm:pt>
    <dgm:pt modelId="{8435E103-98BE-F341-BF66-22696E2561EC}" type="pres">
      <dgm:prSet presAssocID="{E32AABEE-34E6-8141-9CA2-3CDC5A2CDAF5}" presName="rect4" presStyleLbl="alignAcc1" presStyleIdx="3" presStyleCnt="6" custScaleY="99545"/>
      <dgm:spPr/>
      <dgm:t>
        <a:bodyPr/>
        <a:lstStyle/>
        <a:p>
          <a:endParaRPr lang="ru-RU"/>
        </a:p>
      </dgm:t>
    </dgm:pt>
    <dgm:pt modelId="{6C76AE50-68B9-3046-8E8C-D7C4D3352B50}" type="pres">
      <dgm:prSet presAssocID="{EEC36D86-7EA4-CA4A-A0D4-76D2CCE0E70E}" presName="vertSpace5" presStyleLbl="node1" presStyleIdx="3" presStyleCnt="6"/>
      <dgm:spPr/>
    </dgm:pt>
    <dgm:pt modelId="{81431AD3-9548-054A-9B87-ECBE1F9DF2F3}" type="pres">
      <dgm:prSet presAssocID="{EEC36D86-7EA4-CA4A-A0D4-76D2CCE0E70E}" presName="circle5" presStyleLbl="node1" presStyleIdx="4" presStyleCnt="6"/>
      <dgm:spPr/>
    </dgm:pt>
    <dgm:pt modelId="{392F96E8-CACB-5840-AF7D-E9DE43BF9D0E}" type="pres">
      <dgm:prSet presAssocID="{EEC36D86-7EA4-CA4A-A0D4-76D2CCE0E70E}" presName="rect5" presStyleLbl="alignAcc1" presStyleIdx="4" presStyleCnt="6" custScaleY="117273"/>
      <dgm:spPr/>
      <dgm:t>
        <a:bodyPr/>
        <a:lstStyle/>
        <a:p>
          <a:endParaRPr lang="ru-RU"/>
        </a:p>
      </dgm:t>
    </dgm:pt>
    <dgm:pt modelId="{CBC75CB0-0573-D442-BED3-D96430511446}" type="pres">
      <dgm:prSet presAssocID="{C8167109-DDAE-0C4F-8C9C-E752F4C12FF0}" presName="vertSpace6" presStyleLbl="node1" presStyleIdx="4" presStyleCnt="6"/>
      <dgm:spPr/>
    </dgm:pt>
    <dgm:pt modelId="{93F8F2DE-1E9E-FC4C-8CD9-394D90A83D8A}" type="pres">
      <dgm:prSet presAssocID="{C8167109-DDAE-0C4F-8C9C-E752F4C12FF0}" presName="circle6" presStyleLbl="node1" presStyleIdx="5" presStyleCnt="6"/>
      <dgm:spPr/>
    </dgm:pt>
    <dgm:pt modelId="{66B0D63B-AB08-A347-ABE8-90AD4EDA9D05}" type="pres">
      <dgm:prSet presAssocID="{C8167109-DDAE-0C4F-8C9C-E752F4C12FF0}" presName="rect6" presStyleLbl="alignAcc1" presStyleIdx="5" presStyleCnt="6" custScaleY="125650"/>
      <dgm:spPr/>
      <dgm:t>
        <a:bodyPr/>
        <a:lstStyle/>
        <a:p>
          <a:endParaRPr lang="ru-RU"/>
        </a:p>
      </dgm:t>
    </dgm:pt>
    <dgm:pt modelId="{100F5E82-B81C-204A-8037-C4F5E2B266A1}" type="pres">
      <dgm:prSet presAssocID="{EAFD2304-464E-6C49-8D16-FE8903B532C3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0C58-BD25-9149-93E4-D09927FBDDEA}" type="pres">
      <dgm:prSet presAssocID="{C725F737-1F06-484B-AC8A-ECAE013FC8DA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390F-8546-4348-B2EF-25FC7F828AEE}" type="pres">
      <dgm:prSet presAssocID="{BD492E8C-AA98-1743-B57F-5F5471AD30BF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4E8F-53EA-F844-AA34-3E0282E666B1}" type="pres">
      <dgm:prSet presAssocID="{E32AABEE-34E6-8141-9CA2-3CDC5A2CDAF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06F07-BAEB-9747-B022-7562E80941CC}" type="pres">
      <dgm:prSet presAssocID="{EEC36D86-7EA4-CA4A-A0D4-76D2CCE0E70E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6921-3DA4-9B4E-AFE0-D004DDACFBCC}" type="pres">
      <dgm:prSet presAssocID="{C8167109-DDAE-0C4F-8C9C-E752F4C12FF0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1F10C-0949-184F-9025-30C9A2E77847}" srcId="{EDE5D043-1F01-234B-9782-60F58E497583}" destId="{E32AABEE-34E6-8141-9CA2-3CDC5A2CDAF5}" srcOrd="3" destOrd="0" parTransId="{86409496-7E9E-E840-94F0-7C0B571B4CB1}" sibTransId="{956B014B-A270-1F4F-A5D2-77E15B0CC0DA}"/>
    <dgm:cxn modelId="{AC8649D5-F4C7-9E48-BA20-1B621C7C5557}" srcId="{EDE5D043-1F01-234B-9782-60F58E497583}" destId="{BD492E8C-AA98-1743-B57F-5F5471AD30BF}" srcOrd="2" destOrd="0" parTransId="{85D55138-3C50-6949-82E2-84E0B4C2F7F0}" sibTransId="{5ABF9CA7-7FC7-6D4C-8488-DE811B017CB7}"/>
    <dgm:cxn modelId="{559ACBD4-0CBB-1144-BCC6-3AFF42F3B348}" type="presOf" srcId="{EEC36D86-7EA4-CA4A-A0D4-76D2CCE0E70E}" destId="{392F96E8-CACB-5840-AF7D-E9DE43BF9D0E}" srcOrd="0" destOrd="0" presId="urn:microsoft.com/office/officeart/2005/8/layout/target3"/>
    <dgm:cxn modelId="{3FDD0027-3078-2D4E-9EE7-222743675FCF}" type="presOf" srcId="{BD492E8C-AA98-1743-B57F-5F5471AD30BF}" destId="{2AA8390F-8546-4348-B2EF-25FC7F828AEE}" srcOrd="1" destOrd="0" presId="urn:microsoft.com/office/officeart/2005/8/layout/target3"/>
    <dgm:cxn modelId="{C6E1B8EC-87FD-2D4D-B52B-370E3433150C}" type="presOf" srcId="{E32AABEE-34E6-8141-9CA2-3CDC5A2CDAF5}" destId="{8435E103-98BE-F341-BF66-22696E2561EC}" srcOrd="0" destOrd="0" presId="urn:microsoft.com/office/officeart/2005/8/layout/target3"/>
    <dgm:cxn modelId="{09FC4853-8B17-0B4A-8CB6-839AC46E4DB3}" srcId="{EDE5D043-1F01-234B-9782-60F58E497583}" destId="{C8167109-DDAE-0C4F-8C9C-E752F4C12FF0}" srcOrd="5" destOrd="0" parTransId="{E7D74F6C-8C27-8643-882F-DD8E8B3A8624}" sibTransId="{185691CF-C97E-2A41-9A05-03612456346B}"/>
    <dgm:cxn modelId="{319DD391-E83E-0D49-B335-5F79BC47BC15}" type="presOf" srcId="{EDE5D043-1F01-234B-9782-60F58E497583}" destId="{84B2DBD2-0F80-5446-BD31-4B50BB3859C2}" srcOrd="0" destOrd="0" presId="urn:microsoft.com/office/officeart/2005/8/layout/target3"/>
    <dgm:cxn modelId="{6042061A-E701-9A43-96D9-0E4B6195ED8E}" type="presOf" srcId="{BD492E8C-AA98-1743-B57F-5F5471AD30BF}" destId="{BE208224-8ADB-0145-9D8E-D73CDD56AA6D}" srcOrd="0" destOrd="0" presId="urn:microsoft.com/office/officeart/2005/8/layout/target3"/>
    <dgm:cxn modelId="{34C81760-903A-9346-8C5C-E18129718924}" type="presOf" srcId="{EEC36D86-7EA4-CA4A-A0D4-76D2CCE0E70E}" destId="{75D06F07-BAEB-9747-B022-7562E80941CC}" srcOrd="1" destOrd="0" presId="urn:microsoft.com/office/officeart/2005/8/layout/target3"/>
    <dgm:cxn modelId="{5078FAAB-B827-264E-A012-8A54376F74D5}" type="presOf" srcId="{E32AABEE-34E6-8141-9CA2-3CDC5A2CDAF5}" destId="{9EEE4E8F-53EA-F844-AA34-3E0282E666B1}" srcOrd="1" destOrd="0" presId="urn:microsoft.com/office/officeart/2005/8/layout/target3"/>
    <dgm:cxn modelId="{7A3025E2-8685-A041-A0DB-782D682A4C80}" srcId="{EDE5D043-1F01-234B-9782-60F58E497583}" destId="{EAFD2304-464E-6C49-8D16-FE8903B532C3}" srcOrd="0" destOrd="0" parTransId="{233C6C1E-B172-454A-9E68-229FD98A6A11}" sibTransId="{84ACC64A-902C-0843-91C8-311340AE41DC}"/>
    <dgm:cxn modelId="{047244EF-D3C4-E041-B05A-BC4BE5A5D0E9}" type="presOf" srcId="{EAFD2304-464E-6C49-8D16-FE8903B532C3}" destId="{100F5E82-B81C-204A-8037-C4F5E2B266A1}" srcOrd="1" destOrd="0" presId="urn:microsoft.com/office/officeart/2005/8/layout/target3"/>
    <dgm:cxn modelId="{0DE95D44-306B-0648-9EA9-6B2608717908}" type="presOf" srcId="{EAFD2304-464E-6C49-8D16-FE8903B532C3}" destId="{5C8428EE-F4D1-8243-9719-170CC5C288B9}" srcOrd="0" destOrd="0" presId="urn:microsoft.com/office/officeart/2005/8/layout/target3"/>
    <dgm:cxn modelId="{F721C91B-FBB6-3F41-B151-D09F222FECC2}" srcId="{EDE5D043-1F01-234B-9782-60F58E497583}" destId="{EEC36D86-7EA4-CA4A-A0D4-76D2CCE0E70E}" srcOrd="4" destOrd="0" parTransId="{DEF066C3-BB1F-5342-8DD4-D00FCB19F602}" sibTransId="{D0DF5C3B-B448-7E48-A2FD-53AE748E27E3}"/>
    <dgm:cxn modelId="{E1E759CD-A41E-AD41-A4FB-FD23543CD538}" srcId="{EDE5D043-1F01-234B-9782-60F58E497583}" destId="{C725F737-1F06-484B-AC8A-ECAE013FC8DA}" srcOrd="1" destOrd="0" parTransId="{7359D86E-735D-5348-BDFC-67A81DBDB173}" sibTransId="{2F77694F-411D-B749-9ABE-EF34E716C781}"/>
    <dgm:cxn modelId="{D2395E46-8FEA-124D-93E2-90DF9A4831E8}" type="presOf" srcId="{C8167109-DDAE-0C4F-8C9C-E752F4C12FF0}" destId="{16C46921-3DA4-9B4E-AFE0-D004DDACFBCC}" srcOrd="1" destOrd="0" presId="urn:microsoft.com/office/officeart/2005/8/layout/target3"/>
    <dgm:cxn modelId="{369B3027-E586-4D4C-B10D-10A2EFCFA57C}" type="presOf" srcId="{C725F737-1F06-484B-AC8A-ECAE013FC8DA}" destId="{16530C58-BD25-9149-93E4-D09927FBDDEA}" srcOrd="1" destOrd="0" presId="urn:microsoft.com/office/officeart/2005/8/layout/target3"/>
    <dgm:cxn modelId="{28E8285F-BEA3-2542-9E21-6D6F27BBA220}" type="presOf" srcId="{C8167109-DDAE-0C4F-8C9C-E752F4C12FF0}" destId="{66B0D63B-AB08-A347-ABE8-90AD4EDA9D05}" srcOrd="0" destOrd="0" presId="urn:microsoft.com/office/officeart/2005/8/layout/target3"/>
    <dgm:cxn modelId="{00A7323E-9E75-9041-9DD3-45DE14B1F581}" type="presOf" srcId="{C725F737-1F06-484B-AC8A-ECAE013FC8DA}" destId="{1B9D9A78-5863-FC4E-8F6C-618AEECBA14F}" srcOrd="0" destOrd="0" presId="urn:microsoft.com/office/officeart/2005/8/layout/target3"/>
    <dgm:cxn modelId="{B70F8F22-46ED-4F4B-883E-1C99754ABBBE}" type="presParOf" srcId="{84B2DBD2-0F80-5446-BD31-4B50BB3859C2}" destId="{11F80FA2-BCF0-1041-A686-9C0FDD4FC685}" srcOrd="0" destOrd="0" presId="urn:microsoft.com/office/officeart/2005/8/layout/target3"/>
    <dgm:cxn modelId="{CCFFF0C0-4D1D-C840-BA97-FA8DAD7FE14A}" type="presParOf" srcId="{84B2DBD2-0F80-5446-BD31-4B50BB3859C2}" destId="{76B6EF26-2E6B-3240-8CB0-BFC771EE1571}" srcOrd="1" destOrd="0" presId="urn:microsoft.com/office/officeart/2005/8/layout/target3"/>
    <dgm:cxn modelId="{A23102EE-A8FD-DD46-880D-152FB765806C}" type="presParOf" srcId="{84B2DBD2-0F80-5446-BD31-4B50BB3859C2}" destId="{5C8428EE-F4D1-8243-9719-170CC5C288B9}" srcOrd="2" destOrd="0" presId="urn:microsoft.com/office/officeart/2005/8/layout/target3"/>
    <dgm:cxn modelId="{1C409E4B-113E-574D-8AD1-8F2CA9E346EF}" type="presParOf" srcId="{84B2DBD2-0F80-5446-BD31-4B50BB3859C2}" destId="{8887C823-E476-B048-907E-83E3BFDB9832}" srcOrd="3" destOrd="0" presId="urn:microsoft.com/office/officeart/2005/8/layout/target3"/>
    <dgm:cxn modelId="{1DF141EA-5D31-7641-BEA6-BCA00C572D39}" type="presParOf" srcId="{84B2DBD2-0F80-5446-BD31-4B50BB3859C2}" destId="{70FD6190-4736-0948-8B7B-92B6A3A70E41}" srcOrd="4" destOrd="0" presId="urn:microsoft.com/office/officeart/2005/8/layout/target3"/>
    <dgm:cxn modelId="{19510C79-E286-8D49-8226-783FDE4505AA}" type="presParOf" srcId="{84B2DBD2-0F80-5446-BD31-4B50BB3859C2}" destId="{1B9D9A78-5863-FC4E-8F6C-618AEECBA14F}" srcOrd="5" destOrd="0" presId="urn:microsoft.com/office/officeart/2005/8/layout/target3"/>
    <dgm:cxn modelId="{74CE8833-5CDF-EB48-A9A8-E65459D907EF}" type="presParOf" srcId="{84B2DBD2-0F80-5446-BD31-4B50BB3859C2}" destId="{9EFF5F3B-FABB-CC46-9CEE-AE9749E6038E}" srcOrd="6" destOrd="0" presId="urn:microsoft.com/office/officeart/2005/8/layout/target3"/>
    <dgm:cxn modelId="{671D8C35-8769-6845-BF5B-EFEE692F8145}" type="presParOf" srcId="{84B2DBD2-0F80-5446-BD31-4B50BB3859C2}" destId="{3AB7FD64-2289-4A47-9A37-14E1D84D8965}" srcOrd="7" destOrd="0" presId="urn:microsoft.com/office/officeart/2005/8/layout/target3"/>
    <dgm:cxn modelId="{C62A8246-199E-FB42-8B19-A4BAD3972F3E}" type="presParOf" srcId="{84B2DBD2-0F80-5446-BD31-4B50BB3859C2}" destId="{BE208224-8ADB-0145-9D8E-D73CDD56AA6D}" srcOrd="8" destOrd="0" presId="urn:microsoft.com/office/officeart/2005/8/layout/target3"/>
    <dgm:cxn modelId="{F7E24588-1D4A-2A42-A35E-32896A1A6339}" type="presParOf" srcId="{84B2DBD2-0F80-5446-BD31-4B50BB3859C2}" destId="{5B6CF95F-0936-454E-8938-75A59D64413B}" srcOrd="9" destOrd="0" presId="urn:microsoft.com/office/officeart/2005/8/layout/target3"/>
    <dgm:cxn modelId="{A59002A5-7C5F-CD44-BEAD-E244226CF448}" type="presParOf" srcId="{84B2DBD2-0F80-5446-BD31-4B50BB3859C2}" destId="{759ABAA1-F3F4-AB40-A5E3-7AC2E320ECA0}" srcOrd="10" destOrd="0" presId="urn:microsoft.com/office/officeart/2005/8/layout/target3"/>
    <dgm:cxn modelId="{9565FD98-52BD-7643-B52D-90F32FE6438E}" type="presParOf" srcId="{84B2DBD2-0F80-5446-BD31-4B50BB3859C2}" destId="{8435E103-98BE-F341-BF66-22696E2561EC}" srcOrd="11" destOrd="0" presId="urn:microsoft.com/office/officeart/2005/8/layout/target3"/>
    <dgm:cxn modelId="{9132ED37-3D50-0547-82BA-5C5409D61656}" type="presParOf" srcId="{84B2DBD2-0F80-5446-BD31-4B50BB3859C2}" destId="{6C76AE50-68B9-3046-8E8C-D7C4D3352B50}" srcOrd="12" destOrd="0" presId="urn:microsoft.com/office/officeart/2005/8/layout/target3"/>
    <dgm:cxn modelId="{2C992AD6-DD93-4641-8A17-3969B0123881}" type="presParOf" srcId="{84B2DBD2-0F80-5446-BD31-4B50BB3859C2}" destId="{81431AD3-9548-054A-9B87-ECBE1F9DF2F3}" srcOrd="13" destOrd="0" presId="urn:microsoft.com/office/officeart/2005/8/layout/target3"/>
    <dgm:cxn modelId="{F1F86AAA-5D75-A441-A5AB-A34BCC837BC0}" type="presParOf" srcId="{84B2DBD2-0F80-5446-BD31-4B50BB3859C2}" destId="{392F96E8-CACB-5840-AF7D-E9DE43BF9D0E}" srcOrd="14" destOrd="0" presId="urn:microsoft.com/office/officeart/2005/8/layout/target3"/>
    <dgm:cxn modelId="{F722F861-846B-9043-B2D5-009A6279A5ED}" type="presParOf" srcId="{84B2DBD2-0F80-5446-BD31-4B50BB3859C2}" destId="{CBC75CB0-0573-D442-BED3-D96430511446}" srcOrd="15" destOrd="0" presId="urn:microsoft.com/office/officeart/2005/8/layout/target3"/>
    <dgm:cxn modelId="{B2842A88-C9F6-DB44-963D-0F9B4DBF56B9}" type="presParOf" srcId="{84B2DBD2-0F80-5446-BD31-4B50BB3859C2}" destId="{93F8F2DE-1E9E-FC4C-8CD9-394D90A83D8A}" srcOrd="16" destOrd="0" presId="urn:microsoft.com/office/officeart/2005/8/layout/target3"/>
    <dgm:cxn modelId="{A193D030-5722-264F-85E6-75A8626624C0}" type="presParOf" srcId="{84B2DBD2-0F80-5446-BD31-4B50BB3859C2}" destId="{66B0D63B-AB08-A347-ABE8-90AD4EDA9D05}" srcOrd="17" destOrd="0" presId="urn:microsoft.com/office/officeart/2005/8/layout/target3"/>
    <dgm:cxn modelId="{AD71340D-0A9B-EA4F-AE99-1038670DE373}" type="presParOf" srcId="{84B2DBD2-0F80-5446-BD31-4B50BB3859C2}" destId="{100F5E82-B81C-204A-8037-C4F5E2B266A1}" srcOrd="18" destOrd="0" presId="urn:microsoft.com/office/officeart/2005/8/layout/target3"/>
    <dgm:cxn modelId="{111596B0-C95C-0941-82AC-B9E1672E4E2D}" type="presParOf" srcId="{84B2DBD2-0F80-5446-BD31-4B50BB3859C2}" destId="{16530C58-BD25-9149-93E4-D09927FBDDEA}" srcOrd="19" destOrd="0" presId="urn:microsoft.com/office/officeart/2005/8/layout/target3"/>
    <dgm:cxn modelId="{9A4A1E2E-7762-2F47-AFBA-D2A5481C07CF}" type="presParOf" srcId="{84B2DBD2-0F80-5446-BD31-4B50BB3859C2}" destId="{2AA8390F-8546-4348-B2EF-25FC7F828AEE}" srcOrd="20" destOrd="0" presId="urn:microsoft.com/office/officeart/2005/8/layout/target3"/>
    <dgm:cxn modelId="{77406C9E-16C7-D14C-AA1D-DEB86E665315}" type="presParOf" srcId="{84B2DBD2-0F80-5446-BD31-4B50BB3859C2}" destId="{9EEE4E8F-53EA-F844-AA34-3E0282E666B1}" srcOrd="21" destOrd="0" presId="urn:microsoft.com/office/officeart/2005/8/layout/target3"/>
    <dgm:cxn modelId="{F234C271-E412-DE44-84C2-C314540D8EE2}" type="presParOf" srcId="{84B2DBD2-0F80-5446-BD31-4B50BB3859C2}" destId="{75D06F07-BAEB-9747-B022-7562E80941CC}" srcOrd="22" destOrd="0" presId="urn:microsoft.com/office/officeart/2005/8/layout/target3"/>
    <dgm:cxn modelId="{C35476A9-138D-D64E-99F6-3CF6D9F886AC}" type="presParOf" srcId="{84B2DBD2-0F80-5446-BD31-4B50BB3859C2}" destId="{16C46921-3DA4-9B4E-AFE0-D004DDACFBCC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4E461-E7FD-2347-A327-49EE346D218B}">
      <dsp:nvSpPr>
        <dsp:cNvPr id="0" name=""/>
        <dsp:cNvSpPr/>
      </dsp:nvSpPr>
      <dsp:spPr>
        <a:xfrm rot="10800000">
          <a:off x="2187177" y="670"/>
          <a:ext cx="7422224" cy="1270681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33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Перенасыщенность зоны Евросоюза информацией, зарегистрированной продукцией для </a:t>
          </a:r>
          <a:r>
            <a:rPr lang="ru-RU" sz="2300" kern="1200" dirty="0" smtClean="0"/>
            <a:t>стоматологии, мобильностью</a:t>
          </a:r>
          <a:endParaRPr lang="ru-RU" sz="2300" kern="1200" dirty="0"/>
        </a:p>
      </dsp:txBody>
      <dsp:txXfrm rot="10800000">
        <a:off x="2504847" y="670"/>
        <a:ext cx="7104554" cy="1270681"/>
      </dsp:txXfrm>
    </dsp:sp>
    <dsp:sp modelId="{54EBD2FC-A0BA-B34F-BB02-8ADA55788243}">
      <dsp:nvSpPr>
        <dsp:cNvPr id="0" name=""/>
        <dsp:cNvSpPr/>
      </dsp:nvSpPr>
      <dsp:spPr>
        <a:xfrm>
          <a:off x="1551837" y="670"/>
          <a:ext cx="1270681" cy="12706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B4A1A5-0337-504B-8CDE-73C3A6C037DB}">
      <dsp:nvSpPr>
        <dsp:cNvPr id="0" name=""/>
        <dsp:cNvSpPr/>
      </dsp:nvSpPr>
      <dsp:spPr>
        <a:xfrm rot="10800000">
          <a:off x="2187177" y="1650659"/>
          <a:ext cx="7422224" cy="1270681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33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Активный интерес к специальности в странах Азии, развивающихся странах Центральной и Южной Америки</a:t>
          </a:r>
          <a:endParaRPr lang="ru-RU" sz="2300" kern="1200" dirty="0"/>
        </a:p>
      </dsp:txBody>
      <dsp:txXfrm rot="10800000">
        <a:off x="2504847" y="1650659"/>
        <a:ext cx="7104554" cy="1270681"/>
      </dsp:txXfrm>
    </dsp:sp>
    <dsp:sp modelId="{121056C5-270B-854A-85F0-1A287261245D}">
      <dsp:nvSpPr>
        <dsp:cNvPr id="0" name=""/>
        <dsp:cNvSpPr/>
      </dsp:nvSpPr>
      <dsp:spPr>
        <a:xfrm>
          <a:off x="1551837" y="1650659"/>
          <a:ext cx="1270681" cy="12706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BEF540-8139-1945-90AE-D0A0422932B7}">
      <dsp:nvSpPr>
        <dsp:cNvPr id="0" name=""/>
        <dsp:cNvSpPr/>
      </dsp:nvSpPr>
      <dsp:spPr>
        <a:xfrm rot="10800000">
          <a:off x="2187177" y="3300648"/>
          <a:ext cx="7422224" cy="1270681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33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Высокий интерес правительств стран, принимающих ежегодные всемирные конгрессы </a:t>
          </a:r>
          <a:r>
            <a:rPr lang="en-US" sz="2300" kern="1200" dirty="0" smtClean="0"/>
            <a:t>FDI</a:t>
          </a:r>
          <a:endParaRPr lang="ru-RU" sz="2300" kern="1200" dirty="0"/>
        </a:p>
      </dsp:txBody>
      <dsp:txXfrm rot="10800000">
        <a:off x="2504847" y="3300648"/>
        <a:ext cx="7104554" cy="1270681"/>
      </dsp:txXfrm>
    </dsp:sp>
    <dsp:sp modelId="{9FD2317A-4A2E-A54A-BF56-0793DB20E445}">
      <dsp:nvSpPr>
        <dsp:cNvPr id="0" name=""/>
        <dsp:cNvSpPr/>
      </dsp:nvSpPr>
      <dsp:spPr>
        <a:xfrm>
          <a:off x="1551837" y="3300648"/>
          <a:ext cx="1270681" cy="12706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4E461-E7FD-2347-A327-49EE346D218B}">
      <dsp:nvSpPr>
        <dsp:cNvPr id="0" name=""/>
        <dsp:cNvSpPr/>
      </dsp:nvSpPr>
      <dsp:spPr>
        <a:xfrm rot="10800000">
          <a:off x="2148826" y="4129"/>
          <a:ext cx="7517995" cy="10207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3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Высокая стоимость доступа к качественной информации</a:t>
          </a:r>
          <a:endParaRPr lang="ru-RU" sz="2500" kern="1200" dirty="0"/>
        </a:p>
      </dsp:txBody>
      <dsp:txXfrm rot="10800000">
        <a:off x="2404022" y="4129"/>
        <a:ext cx="7262799" cy="1020785"/>
      </dsp:txXfrm>
    </dsp:sp>
    <dsp:sp modelId="{54EBD2FC-A0BA-B34F-BB02-8ADA55788243}">
      <dsp:nvSpPr>
        <dsp:cNvPr id="0" name=""/>
        <dsp:cNvSpPr/>
      </dsp:nvSpPr>
      <dsp:spPr>
        <a:xfrm>
          <a:off x="1584179" y="36988"/>
          <a:ext cx="1020785" cy="10207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B4A1A5-0337-504B-8CDE-73C3A6C037DB}">
      <dsp:nvSpPr>
        <dsp:cNvPr id="0" name=""/>
        <dsp:cNvSpPr/>
      </dsp:nvSpPr>
      <dsp:spPr>
        <a:xfrm rot="10800000">
          <a:off x="2148826" y="1329626"/>
          <a:ext cx="7517995" cy="10207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3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Инертность обучающихся и ППС в получении новой информации …</a:t>
          </a:r>
          <a:endParaRPr lang="ru-RU" sz="2500" kern="1200" dirty="0"/>
        </a:p>
      </dsp:txBody>
      <dsp:txXfrm rot="10800000">
        <a:off x="2404022" y="1329626"/>
        <a:ext cx="7262799" cy="1020785"/>
      </dsp:txXfrm>
    </dsp:sp>
    <dsp:sp modelId="{121056C5-270B-854A-85F0-1A287261245D}">
      <dsp:nvSpPr>
        <dsp:cNvPr id="0" name=""/>
        <dsp:cNvSpPr/>
      </dsp:nvSpPr>
      <dsp:spPr>
        <a:xfrm>
          <a:off x="1638434" y="1329626"/>
          <a:ext cx="1020785" cy="10207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BEF540-8139-1945-90AE-D0A0422932B7}">
      <dsp:nvSpPr>
        <dsp:cNvPr id="0" name=""/>
        <dsp:cNvSpPr/>
      </dsp:nvSpPr>
      <dsp:spPr>
        <a:xfrm rot="10800000">
          <a:off x="2148826" y="2655123"/>
          <a:ext cx="7517995" cy="10207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3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Низкая поддержка специальности на всех уровнях (федерация, субъект)</a:t>
          </a:r>
          <a:endParaRPr lang="ru-RU" sz="2500" kern="1200" dirty="0"/>
        </a:p>
      </dsp:txBody>
      <dsp:txXfrm rot="10800000">
        <a:off x="2404022" y="2655123"/>
        <a:ext cx="7262799" cy="1020785"/>
      </dsp:txXfrm>
    </dsp:sp>
    <dsp:sp modelId="{9FD2317A-4A2E-A54A-BF56-0793DB20E445}">
      <dsp:nvSpPr>
        <dsp:cNvPr id="0" name=""/>
        <dsp:cNvSpPr/>
      </dsp:nvSpPr>
      <dsp:spPr>
        <a:xfrm>
          <a:off x="1638434" y="2655123"/>
          <a:ext cx="1020785" cy="10207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D4EE6-C8BD-E147-A127-70244EB8DD12}">
      <dsp:nvSpPr>
        <dsp:cNvPr id="0" name=""/>
        <dsp:cNvSpPr/>
      </dsp:nvSpPr>
      <dsp:spPr>
        <a:xfrm rot="10800000">
          <a:off x="2148826" y="3980621"/>
          <a:ext cx="7517995" cy="10207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13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Дискриминированный статус специальности на уровне мирового </a:t>
          </a:r>
          <a:r>
            <a:rPr lang="ru-RU" sz="2500" kern="1200" dirty="0" smtClean="0"/>
            <a:t>сообщества …</a:t>
          </a:r>
          <a:endParaRPr lang="ru-RU" sz="2500" kern="1200" dirty="0"/>
        </a:p>
      </dsp:txBody>
      <dsp:txXfrm rot="10800000">
        <a:off x="2404022" y="3980621"/>
        <a:ext cx="7262799" cy="1020785"/>
      </dsp:txXfrm>
    </dsp:sp>
    <dsp:sp modelId="{AB8C31E1-AB79-C34D-AB17-4A6CD32077D5}">
      <dsp:nvSpPr>
        <dsp:cNvPr id="0" name=""/>
        <dsp:cNvSpPr/>
      </dsp:nvSpPr>
      <dsp:spPr>
        <a:xfrm>
          <a:off x="1638434" y="3980621"/>
          <a:ext cx="1020785" cy="10207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4E461-E7FD-2347-A327-49EE346D218B}">
      <dsp:nvSpPr>
        <dsp:cNvPr id="0" name=""/>
        <dsp:cNvSpPr/>
      </dsp:nvSpPr>
      <dsp:spPr>
        <a:xfrm rot="10800000">
          <a:off x="2253238" y="2505"/>
          <a:ext cx="7565880" cy="1390187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03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Высокий уровень некорректной конкуренции на рынке ДПО/НМО </a:t>
          </a:r>
          <a:endParaRPr lang="ru-RU" sz="2800" kern="1200" dirty="0"/>
        </a:p>
      </dsp:txBody>
      <dsp:txXfrm rot="10800000">
        <a:off x="2600785" y="2505"/>
        <a:ext cx="7218333" cy="1390187"/>
      </dsp:txXfrm>
    </dsp:sp>
    <dsp:sp modelId="{54EBD2FC-A0BA-B34F-BB02-8ADA55788243}">
      <dsp:nvSpPr>
        <dsp:cNvPr id="0" name=""/>
        <dsp:cNvSpPr/>
      </dsp:nvSpPr>
      <dsp:spPr>
        <a:xfrm>
          <a:off x="1558144" y="2505"/>
          <a:ext cx="1390187" cy="13901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B4A1A5-0337-504B-8CDE-73C3A6C037DB}">
      <dsp:nvSpPr>
        <dsp:cNvPr id="0" name=""/>
        <dsp:cNvSpPr/>
      </dsp:nvSpPr>
      <dsp:spPr>
        <a:xfrm rot="10800000">
          <a:off x="2253238" y="1807674"/>
          <a:ext cx="7565880" cy="1390187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03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Высокие стартовые </a:t>
          </a:r>
          <a:r>
            <a:rPr lang="ru-RU" sz="2800" kern="1200" dirty="0" smtClean="0"/>
            <a:t>требования к НМО</a:t>
          </a:r>
          <a:endParaRPr lang="ru-RU" sz="2800" kern="1200" dirty="0"/>
        </a:p>
      </dsp:txBody>
      <dsp:txXfrm rot="10800000">
        <a:off x="2600785" y="1807674"/>
        <a:ext cx="7218333" cy="1390187"/>
      </dsp:txXfrm>
    </dsp:sp>
    <dsp:sp modelId="{121056C5-270B-854A-85F0-1A287261245D}">
      <dsp:nvSpPr>
        <dsp:cNvPr id="0" name=""/>
        <dsp:cNvSpPr/>
      </dsp:nvSpPr>
      <dsp:spPr>
        <a:xfrm>
          <a:off x="1558144" y="1807674"/>
          <a:ext cx="1390187" cy="13901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BEF540-8139-1945-90AE-D0A0422932B7}">
      <dsp:nvSpPr>
        <dsp:cNvPr id="0" name=""/>
        <dsp:cNvSpPr/>
      </dsp:nvSpPr>
      <dsp:spPr>
        <a:xfrm rot="10800000">
          <a:off x="2253238" y="3612842"/>
          <a:ext cx="7565880" cy="1390187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03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Отсутствие достаточного количества конкурентоспособного продукта на рынке НМО </a:t>
          </a:r>
          <a:endParaRPr lang="ru-RU" sz="2800" kern="1200" dirty="0"/>
        </a:p>
      </dsp:txBody>
      <dsp:txXfrm rot="10800000">
        <a:off x="2600785" y="3612842"/>
        <a:ext cx="7218333" cy="1390187"/>
      </dsp:txXfrm>
    </dsp:sp>
    <dsp:sp modelId="{9FD2317A-4A2E-A54A-BF56-0793DB20E445}">
      <dsp:nvSpPr>
        <dsp:cNvPr id="0" name=""/>
        <dsp:cNvSpPr/>
      </dsp:nvSpPr>
      <dsp:spPr>
        <a:xfrm>
          <a:off x="1558144" y="3612842"/>
          <a:ext cx="1390187" cy="13901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E8FBB-B738-40D2-B4D7-BBCA296765C0}">
      <dsp:nvSpPr>
        <dsp:cNvPr id="0" name=""/>
        <dsp:cNvSpPr/>
      </dsp:nvSpPr>
      <dsp:spPr>
        <a:xfrm>
          <a:off x="1131" y="1673"/>
          <a:ext cx="9862832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Ученый совет</a:t>
          </a:r>
        </a:p>
      </dsp:txBody>
      <dsp:txXfrm>
        <a:off x="23607" y="24149"/>
        <a:ext cx="9817880" cy="722443"/>
      </dsp:txXfrm>
    </dsp:sp>
    <dsp:sp modelId="{39EE05AE-D00D-4AE9-B861-6CE37DF7AC59}">
      <dsp:nvSpPr>
        <dsp:cNvPr id="0" name=""/>
        <dsp:cNvSpPr/>
      </dsp:nvSpPr>
      <dsp:spPr>
        <a:xfrm>
          <a:off x="1131" y="853365"/>
          <a:ext cx="6442707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Кафедры-клиники</a:t>
          </a:r>
        </a:p>
      </dsp:txBody>
      <dsp:txXfrm>
        <a:off x="23607" y="875841"/>
        <a:ext cx="6397755" cy="722443"/>
      </dsp:txXfrm>
    </dsp:sp>
    <dsp:sp modelId="{4D3C4583-23FD-4E60-B297-FD8B20D66236}">
      <dsp:nvSpPr>
        <dsp:cNvPr id="0" name=""/>
        <dsp:cNvSpPr/>
      </dsp:nvSpPr>
      <dsp:spPr>
        <a:xfrm>
          <a:off x="1131" y="1705056"/>
          <a:ext cx="3155096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Терапевтической стоматологии </a:t>
          </a:r>
          <a:r>
            <a:rPr lang="ru-RU" sz="1900" kern="1200" dirty="0" smtClean="0"/>
            <a:t>(1-</a:t>
          </a:r>
          <a:r>
            <a:rPr lang="ru-RU" sz="1900" kern="1200" dirty="0"/>
            <a:t>5 курсы)</a:t>
          </a:r>
        </a:p>
      </dsp:txBody>
      <dsp:txXfrm>
        <a:off x="23607" y="1727532"/>
        <a:ext cx="3110144" cy="722443"/>
      </dsp:txXfrm>
    </dsp:sp>
    <dsp:sp modelId="{AA76AF03-F47E-472F-9657-E9BA6ED3D829}">
      <dsp:nvSpPr>
        <dsp:cNvPr id="0" name=""/>
        <dsp:cNvSpPr/>
      </dsp:nvSpPr>
      <dsp:spPr>
        <a:xfrm>
          <a:off x="0" y="2556827"/>
          <a:ext cx="3155096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Ортопедической стоматологии </a:t>
          </a:r>
          <a:r>
            <a:rPr lang="ru-RU" sz="1800" kern="1200" dirty="0" smtClean="0"/>
            <a:t>(1-</a:t>
          </a:r>
          <a:r>
            <a:rPr lang="ru-RU" sz="1800" kern="1200" dirty="0"/>
            <a:t>5 курсы)</a:t>
          </a:r>
        </a:p>
      </dsp:txBody>
      <dsp:txXfrm>
        <a:off x="22476" y="2579303"/>
        <a:ext cx="3110144" cy="722443"/>
      </dsp:txXfrm>
    </dsp:sp>
    <dsp:sp modelId="{414DB946-8518-4F4C-B894-5EDEE7FADCBF}">
      <dsp:nvSpPr>
        <dsp:cNvPr id="0" name=""/>
        <dsp:cNvSpPr/>
      </dsp:nvSpPr>
      <dsp:spPr>
        <a:xfrm>
          <a:off x="1131" y="3408439"/>
          <a:ext cx="3155096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Хирургической стоматологии и ЧЛХ (3-5 курсы)</a:t>
          </a:r>
        </a:p>
      </dsp:txBody>
      <dsp:txXfrm>
        <a:off x="23607" y="3430915"/>
        <a:ext cx="3110144" cy="722443"/>
      </dsp:txXfrm>
    </dsp:sp>
    <dsp:sp modelId="{743B01EB-034A-40CF-B384-FF2AC9B06C35}">
      <dsp:nvSpPr>
        <dsp:cNvPr id="0" name=""/>
        <dsp:cNvSpPr/>
      </dsp:nvSpPr>
      <dsp:spPr>
        <a:xfrm>
          <a:off x="1131" y="4260131"/>
          <a:ext cx="3155096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Стоматологии детского возраста и ортодонтии (2-5 курсы)</a:t>
          </a:r>
        </a:p>
      </dsp:txBody>
      <dsp:txXfrm>
        <a:off x="23607" y="4282607"/>
        <a:ext cx="3110144" cy="722443"/>
      </dsp:txXfrm>
    </dsp:sp>
    <dsp:sp modelId="{23F5D5BA-52B9-4265-97F5-41F867883A33}">
      <dsp:nvSpPr>
        <dsp:cNvPr id="0" name=""/>
        <dsp:cNvSpPr/>
      </dsp:nvSpPr>
      <dsp:spPr>
        <a:xfrm>
          <a:off x="3288742" y="1705056"/>
          <a:ext cx="3155096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Стоматологии ИПО (ДПО+НМО)</a:t>
          </a:r>
        </a:p>
      </dsp:txBody>
      <dsp:txXfrm>
        <a:off x="3311218" y="1727532"/>
        <a:ext cx="3110144" cy="722443"/>
      </dsp:txXfrm>
    </dsp:sp>
    <dsp:sp modelId="{6A856167-69A0-4711-9F4B-B3A74D6D688A}">
      <dsp:nvSpPr>
        <dsp:cNvPr id="0" name=""/>
        <dsp:cNvSpPr/>
      </dsp:nvSpPr>
      <dsp:spPr>
        <a:xfrm>
          <a:off x="6708867" y="853365"/>
          <a:ext cx="3155096" cy="767395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Стоматологическая поликлиника</a:t>
          </a:r>
        </a:p>
      </dsp:txBody>
      <dsp:txXfrm>
        <a:off x="6731343" y="875841"/>
        <a:ext cx="3110144" cy="722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0FA2-BCF0-1041-A686-9C0FDD4FC685}">
      <dsp:nvSpPr>
        <dsp:cNvPr id="0" name=""/>
        <dsp:cNvSpPr/>
      </dsp:nvSpPr>
      <dsp:spPr>
        <a:xfrm>
          <a:off x="0" y="0"/>
          <a:ext cx="5077543" cy="507754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428EE-F4D1-8243-9719-170CC5C288B9}">
      <dsp:nvSpPr>
        <dsp:cNvPr id="0" name=""/>
        <dsp:cNvSpPr/>
      </dsp:nvSpPr>
      <dsp:spPr>
        <a:xfrm>
          <a:off x="2538771" y="0"/>
          <a:ext cx="8838492" cy="5077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Быстрое погружение в философию специальности, формирование устойчивых связей внутри специальности </a:t>
          </a:r>
          <a:endParaRPr lang="ru-RU" sz="2400" b="1" kern="1200" dirty="0"/>
        </a:p>
      </dsp:txBody>
      <dsp:txXfrm>
        <a:off x="2538771" y="0"/>
        <a:ext cx="8838492" cy="1078978"/>
      </dsp:txXfrm>
    </dsp:sp>
    <dsp:sp modelId="{70FD6190-4736-0948-8B7B-92B6A3A70E41}">
      <dsp:nvSpPr>
        <dsp:cNvPr id="0" name=""/>
        <dsp:cNvSpPr/>
      </dsp:nvSpPr>
      <dsp:spPr>
        <a:xfrm>
          <a:off x="666427" y="1078978"/>
          <a:ext cx="3744688" cy="374468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D9A78-5863-FC4E-8F6C-618AEECBA14F}">
      <dsp:nvSpPr>
        <dsp:cNvPr id="0" name=""/>
        <dsp:cNvSpPr/>
      </dsp:nvSpPr>
      <dsp:spPr>
        <a:xfrm>
          <a:off x="2538771" y="1078978"/>
          <a:ext cx="8838492" cy="374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Оптимизация материально-технической базы (междисциплинарный </a:t>
          </a:r>
          <a:r>
            <a:rPr lang="ru-RU" sz="2400" kern="1200" dirty="0" err="1" smtClean="0"/>
            <a:t>симуляционный</a:t>
          </a:r>
          <a:r>
            <a:rPr lang="ru-RU" sz="2400" kern="1200" dirty="0" smtClean="0"/>
            <a:t> </a:t>
          </a:r>
          <a:r>
            <a:rPr lang="ru-RU" sz="2400" kern="1200" dirty="0" smtClean="0"/>
            <a:t>комплекс: </a:t>
          </a:r>
          <a:r>
            <a:rPr lang="ru-RU" sz="2400" kern="1200" dirty="0" smtClean="0"/>
            <a:t>1-5 курсы, ДПО, НМО)</a:t>
          </a:r>
          <a:endParaRPr lang="ru-RU" sz="2400" kern="1200" dirty="0"/>
        </a:p>
      </dsp:txBody>
      <dsp:txXfrm>
        <a:off x="2538771" y="1078978"/>
        <a:ext cx="8838492" cy="1078978"/>
      </dsp:txXfrm>
    </dsp:sp>
    <dsp:sp modelId="{3AB7FD64-2289-4A47-9A37-14E1D84D8965}">
      <dsp:nvSpPr>
        <dsp:cNvPr id="0" name=""/>
        <dsp:cNvSpPr/>
      </dsp:nvSpPr>
      <dsp:spPr>
        <a:xfrm>
          <a:off x="1332855" y="2157956"/>
          <a:ext cx="2411833" cy="241183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08224-8ADB-0145-9D8E-D73CDD56AA6D}">
      <dsp:nvSpPr>
        <dsp:cNvPr id="0" name=""/>
        <dsp:cNvSpPr/>
      </dsp:nvSpPr>
      <dsp:spPr>
        <a:xfrm>
          <a:off x="2538771" y="2157956"/>
          <a:ext cx="8838492" cy="2411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Гармонизация работы ППС (каждый сотрудник полезен в максимально эффективной </a:t>
          </a:r>
          <a:r>
            <a:rPr lang="ru-RU" sz="2400" kern="1200" dirty="0" smtClean="0"/>
            <a:t>области/областях </a:t>
          </a:r>
          <a:r>
            <a:rPr lang="ru-RU" sz="2400" kern="1200" dirty="0" smtClean="0"/>
            <a:t>деятельности: образование, наука, практика) </a:t>
          </a:r>
          <a:endParaRPr lang="ru-RU" sz="2400" kern="1200" dirty="0"/>
        </a:p>
      </dsp:txBody>
      <dsp:txXfrm>
        <a:off x="2538771" y="2157956"/>
        <a:ext cx="8838492" cy="1078978"/>
      </dsp:txXfrm>
    </dsp:sp>
    <dsp:sp modelId="{759ABAA1-F3F4-AB40-A5E3-7AC2E320ECA0}">
      <dsp:nvSpPr>
        <dsp:cNvPr id="0" name=""/>
        <dsp:cNvSpPr/>
      </dsp:nvSpPr>
      <dsp:spPr>
        <a:xfrm>
          <a:off x="1999282" y="3236934"/>
          <a:ext cx="1078978" cy="107897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5E103-98BE-F341-BF66-22696E2561EC}">
      <dsp:nvSpPr>
        <dsp:cNvPr id="0" name=""/>
        <dsp:cNvSpPr/>
      </dsp:nvSpPr>
      <dsp:spPr>
        <a:xfrm>
          <a:off x="2538771" y="3236934"/>
          <a:ext cx="8838492" cy="1078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Наставничество на всех уровнях: преподаватель-преподаватель; преподаватель-</a:t>
          </a:r>
          <a:r>
            <a:rPr lang="ru-RU" sz="2400" kern="1200" dirty="0" smtClean="0"/>
            <a:t>обучающийся; обучающийся-обучающийся</a:t>
          </a:r>
          <a:endParaRPr lang="ru-RU" sz="2400" kern="1200" dirty="0"/>
        </a:p>
      </dsp:txBody>
      <dsp:txXfrm>
        <a:off x="2538771" y="3236934"/>
        <a:ext cx="8838492" cy="1078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0FA2-BCF0-1041-A686-9C0FDD4FC685}">
      <dsp:nvSpPr>
        <dsp:cNvPr id="0" name=""/>
        <dsp:cNvSpPr/>
      </dsp:nvSpPr>
      <dsp:spPr>
        <a:xfrm>
          <a:off x="0" y="0"/>
          <a:ext cx="5077543" cy="507754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428EE-F4D1-8243-9719-170CC5C288B9}">
      <dsp:nvSpPr>
        <dsp:cNvPr id="0" name=""/>
        <dsp:cNvSpPr/>
      </dsp:nvSpPr>
      <dsp:spPr>
        <a:xfrm>
          <a:off x="2538771" y="0"/>
          <a:ext cx="8838492" cy="5077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конкурентоспособной учебно-методической продукции и развитие междисциплинарных связей</a:t>
          </a:r>
          <a:endParaRPr lang="ru-RU" sz="2400" b="1" kern="1200" dirty="0"/>
        </a:p>
      </dsp:txBody>
      <dsp:txXfrm>
        <a:off x="2538771" y="0"/>
        <a:ext cx="8838492" cy="1078978"/>
      </dsp:txXfrm>
    </dsp:sp>
    <dsp:sp modelId="{70FD6190-4736-0948-8B7B-92B6A3A70E41}">
      <dsp:nvSpPr>
        <dsp:cNvPr id="0" name=""/>
        <dsp:cNvSpPr/>
      </dsp:nvSpPr>
      <dsp:spPr>
        <a:xfrm>
          <a:off x="666427" y="1078978"/>
          <a:ext cx="3744688" cy="374468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D9A78-5863-FC4E-8F6C-618AEECBA14F}">
      <dsp:nvSpPr>
        <dsp:cNvPr id="0" name=""/>
        <dsp:cNvSpPr/>
      </dsp:nvSpPr>
      <dsp:spPr>
        <a:xfrm>
          <a:off x="2538771" y="1078978"/>
          <a:ext cx="8838492" cy="3744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Критический анализ учебных программ с точек зрения фундаментальной и практической медицины</a:t>
          </a:r>
          <a:endParaRPr lang="ru-RU" sz="2400" kern="1200" dirty="0"/>
        </a:p>
      </dsp:txBody>
      <dsp:txXfrm>
        <a:off x="2538771" y="1078978"/>
        <a:ext cx="8838492" cy="1078978"/>
      </dsp:txXfrm>
    </dsp:sp>
    <dsp:sp modelId="{3AB7FD64-2289-4A47-9A37-14E1D84D8965}">
      <dsp:nvSpPr>
        <dsp:cNvPr id="0" name=""/>
        <dsp:cNvSpPr/>
      </dsp:nvSpPr>
      <dsp:spPr>
        <a:xfrm>
          <a:off x="1332855" y="2157956"/>
          <a:ext cx="2411833" cy="241183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08224-8ADB-0145-9D8E-D73CDD56AA6D}">
      <dsp:nvSpPr>
        <dsp:cNvPr id="0" name=""/>
        <dsp:cNvSpPr/>
      </dsp:nvSpPr>
      <dsp:spPr>
        <a:xfrm>
          <a:off x="2538771" y="2157956"/>
          <a:ext cx="8838492" cy="2411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Создание конкурентоспособных учебно-методических </a:t>
          </a:r>
          <a:r>
            <a:rPr lang="ru-RU" sz="2400" kern="1200" dirty="0" smtClean="0"/>
            <a:t>продуктов (включая дистанционный компонент)</a:t>
          </a:r>
          <a:endParaRPr lang="ru-RU" sz="2400" kern="1200" dirty="0"/>
        </a:p>
      </dsp:txBody>
      <dsp:txXfrm>
        <a:off x="2538771" y="2157956"/>
        <a:ext cx="8838492" cy="1078978"/>
      </dsp:txXfrm>
    </dsp:sp>
    <dsp:sp modelId="{759ABAA1-F3F4-AB40-A5E3-7AC2E320ECA0}">
      <dsp:nvSpPr>
        <dsp:cNvPr id="0" name=""/>
        <dsp:cNvSpPr/>
      </dsp:nvSpPr>
      <dsp:spPr>
        <a:xfrm>
          <a:off x="1999282" y="3236934"/>
          <a:ext cx="1078978" cy="107897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5E103-98BE-F341-BF66-22696E2561EC}">
      <dsp:nvSpPr>
        <dsp:cNvPr id="0" name=""/>
        <dsp:cNvSpPr/>
      </dsp:nvSpPr>
      <dsp:spPr>
        <a:xfrm>
          <a:off x="2538771" y="3236934"/>
          <a:ext cx="8838492" cy="1078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Вовлечение обучающихся в процесс создания учебно-методических продуктов</a:t>
          </a:r>
          <a:endParaRPr lang="ru-RU" sz="2400" kern="1200" dirty="0"/>
        </a:p>
      </dsp:txBody>
      <dsp:txXfrm>
        <a:off x="2538771" y="3236934"/>
        <a:ext cx="8838492" cy="10789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0FA2-BCF0-1041-A686-9C0FDD4FC685}">
      <dsp:nvSpPr>
        <dsp:cNvPr id="0" name=""/>
        <dsp:cNvSpPr/>
      </dsp:nvSpPr>
      <dsp:spPr>
        <a:xfrm>
          <a:off x="0" y="0"/>
          <a:ext cx="5400600" cy="540060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428EE-F4D1-8243-9719-170CC5C288B9}">
      <dsp:nvSpPr>
        <dsp:cNvPr id="0" name=""/>
        <dsp:cNvSpPr/>
      </dsp:nvSpPr>
      <dsp:spPr>
        <a:xfrm>
          <a:off x="2700300" y="0"/>
          <a:ext cx="8604956" cy="540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специализированного научно-практического центра коллективного пользования</a:t>
          </a:r>
          <a:endParaRPr lang="ru-RU" sz="2400" b="1" kern="1200" dirty="0"/>
        </a:p>
      </dsp:txBody>
      <dsp:txXfrm>
        <a:off x="2700300" y="0"/>
        <a:ext cx="8604956" cy="864096"/>
      </dsp:txXfrm>
    </dsp:sp>
    <dsp:sp modelId="{70FD6190-4736-0948-8B7B-92B6A3A70E41}">
      <dsp:nvSpPr>
        <dsp:cNvPr id="0" name=""/>
        <dsp:cNvSpPr/>
      </dsp:nvSpPr>
      <dsp:spPr>
        <a:xfrm>
          <a:off x="567063" y="864095"/>
          <a:ext cx="4266474" cy="4266474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D9A78-5863-FC4E-8F6C-618AEECBA14F}">
      <dsp:nvSpPr>
        <dsp:cNvPr id="0" name=""/>
        <dsp:cNvSpPr/>
      </dsp:nvSpPr>
      <dsp:spPr>
        <a:xfrm>
          <a:off x="2700300" y="864095"/>
          <a:ext cx="8604956" cy="4266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Определение приоритетных направлений научно-практической деятельности (работа Проблемной комиссии «Стоматология и оториноларингология», новое наполнение комплексной темы НИР)</a:t>
          </a:r>
          <a:endParaRPr lang="ru-RU" sz="2000" kern="1200" dirty="0"/>
        </a:p>
      </dsp:txBody>
      <dsp:txXfrm>
        <a:off x="2700300" y="864095"/>
        <a:ext cx="8604956" cy="864095"/>
      </dsp:txXfrm>
    </dsp:sp>
    <dsp:sp modelId="{3AB7FD64-2289-4A47-9A37-14E1D84D8965}">
      <dsp:nvSpPr>
        <dsp:cNvPr id="0" name=""/>
        <dsp:cNvSpPr/>
      </dsp:nvSpPr>
      <dsp:spPr>
        <a:xfrm>
          <a:off x="1134125" y="1728191"/>
          <a:ext cx="3132348" cy="313234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08224-8ADB-0145-9D8E-D73CDD56AA6D}">
      <dsp:nvSpPr>
        <dsp:cNvPr id="0" name=""/>
        <dsp:cNvSpPr/>
      </dsp:nvSpPr>
      <dsp:spPr>
        <a:xfrm>
          <a:off x="2700300" y="1728191"/>
          <a:ext cx="8604956" cy="3132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Формирование научно-исследовательской лаборатории:                           материаловедение; функциональная диагностика; персонализированная стоматология; цифровая </a:t>
          </a:r>
          <a:r>
            <a:rPr lang="ru-RU" sz="2000" kern="1200" dirty="0" smtClean="0"/>
            <a:t>стоматология …</a:t>
          </a:r>
          <a:endParaRPr lang="ru-RU" sz="2000" kern="1200" dirty="0"/>
        </a:p>
      </dsp:txBody>
      <dsp:txXfrm>
        <a:off x="2700300" y="1728191"/>
        <a:ext cx="8604956" cy="864096"/>
      </dsp:txXfrm>
    </dsp:sp>
    <dsp:sp modelId="{759ABAA1-F3F4-AB40-A5E3-7AC2E320ECA0}">
      <dsp:nvSpPr>
        <dsp:cNvPr id="0" name=""/>
        <dsp:cNvSpPr/>
      </dsp:nvSpPr>
      <dsp:spPr>
        <a:xfrm>
          <a:off x="1701189" y="2592288"/>
          <a:ext cx="1998222" cy="1998222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5E103-98BE-F341-BF66-22696E2561EC}">
      <dsp:nvSpPr>
        <dsp:cNvPr id="0" name=""/>
        <dsp:cNvSpPr/>
      </dsp:nvSpPr>
      <dsp:spPr>
        <a:xfrm>
          <a:off x="2700300" y="2592288"/>
          <a:ext cx="8604956" cy="1998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Работа по открытию специализированного диссертационного совета</a:t>
          </a:r>
          <a:endParaRPr lang="ru-RU" sz="2000" kern="1200" dirty="0"/>
        </a:p>
      </dsp:txBody>
      <dsp:txXfrm>
        <a:off x="2700300" y="2592288"/>
        <a:ext cx="8604956" cy="864096"/>
      </dsp:txXfrm>
    </dsp:sp>
    <dsp:sp modelId="{81431AD3-9548-054A-9B87-ECBE1F9DF2F3}">
      <dsp:nvSpPr>
        <dsp:cNvPr id="0" name=""/>
        <dsp:cNvSpPr/>
      </dsp:nvSpPr>
      <dsp:spPr>
        <a:xfrm>
          <a:off x="2268252" y="3456384"/>
          <a:ext cx="864096" cy="86409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F96E8-CACB-5840-AF7D-E9DE43BF9D0E}">
      <dsp:nvSpPr>
        <dsp:cNvPr id="0" name=""/>
        <dsp:cNvSpPr/>
      </dsp:nvSpPr>
      <dsp:spPr>
        <a:xfrm>
          <a:off x="2700300" y="3456384"/>
          <a:ext cx="8604956" cy="864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Повышение уровня публикационной и </a:t>
          </a:r>
          <a:r>
            <a:rPr lang="ru-RU" sz="2000" kern="1200" dirty="0" err="1" smtClean="0"/>
            <a:t>конгрессной</a:t>
          </a:r>
          <a:r>
            <a:rPr lang="ru-RU" sz="2000" kern="1200" dirty="0" smtClean="0"/>
            <a:t> деятельности</a:t>
          </a:r>
          <a:endParaRPr lang="ru-RU" sz="2000" kern="1200" dirty="0"/>
        </a:p>
      </dsp:txBody>
      <dsp:txXfrm>
        <a:off x="2700300" y="3456384"/>
        <a:ext cx="8604956" cy="864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0FA2-BCF0-1041-A686-9C0FDD4FC685}">
      <dsp:nvSpPr>
        <dsp:cNvPr id="0" name=""/>
        <dsp:cNvSpPr/>
      </dsp:nvSpPr>
      <dsp:spPr>
        <a:xfrm>
          <a:off x="0" y="0"/>
          <a:ext cx="5544615" cy="554461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428EE-F4D1-8243-9719-170CC5C288B9}">
      <dsp:nvSpPr>
        <dsp:cNvPr id="0" name=""/>
        <dsp:cNvSpPr/>
      </dsp:nvSpPr>
      <dsp:spPr>
        <a:xfrm>
          <a:off x="2772307" y="0"/>
          <a:ext cx="8532948" cy="5544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специалистов-стоматологов нового поколения</a:t>
          </a:r>
          <a:endParaRPr lang="ru-RU" sz="2400" b="1" kern="1200" dirty="0"/>
        </a:p>
      </dsp:txBody>
      <dsp:txXfrm>
        <a:off x="2772307" y="0"/>
        <a:ext cx="8532948" cy="693078"/>
      </dsp:txXfrm>
    </dsp:sp>
    <dsp:sp modelId="{70FD6190-4736-0948-8B7B-92B6A3A70E41}">
      <dsp:nvSpPr>
        <dsp:cNvPr id="0" name=""/>
        <dsp:cNvSpPr/>
      </dsp:nvSpPr>
      <dsp:spPr>
        <a:xfrm>
          <a:off x="485154" y="693078"/>
          <a:ext cx="4574306" cy="457430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D9A78-5863-FC4E-8F6C-618AEECBA14F}">
      <dsp:nvSpPr>
        <dsp:cNvPr id="0" name=""/>
        <dsp:cNvSpPr/>
      </dsp:nvSpPr>
      <dsp:spPr>
        <a:xfrm>
          <a:off x="2772307" y="742687"/>
          <a:ext cx="8532948" cy="4475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Мотивирование преподавателей и </a:t>
          </a:r>
          <a:r>
            <a:rPr lang="ru-RU" sz="2000" kern="1200" dirty="0" smtClean="0"/>
            <a:t>обучающихся (научная деятельность , авторские образовательные программы …)</a:t>
          </a:r>
          <a:endParaRPr lang="ru-RU" sz="2000" kern="1200" dirty="0"/>
        </a:p>
      </dsp:txBody>
      <dsp:txXfrm>
        <a:off x="2772307" y="742687"/>
        <a:ext cx="8532948" cy="678046"/>
      </dsp:txXfrm>
    </dsp:sp>
    <dsp:sp modelId="{3AB7FD64-2289-4A47-9A37-14E1D84D8965}">
      <dsp:nvSpPr>
        <dsp:cNvPr id="0" name=""/>
        <dsp:cNvSpPr/>
      </dsp:nvSpPr>
      <dsp:spPr>
        <a:xfrm>
          <a:off x="970309" y="1386157"/>
          <a:ext cx="3603996" cy="360399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08224-8ADB-0145-9D8E-D73CDD56AA6D}">
      <dsp:nvSpPr>
        <dsp:cNvPr id="0" name=""/>
        <dsp:cNvSpPr/>
      </dsp:nvSpPr>
      <dsp:spPr>
        <a:xfrm>
          <a:off x="2772307" y="1483861"/>
          <a:ext cx="8532948" cy="34085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Активное развитие молодежной науки, ориентированной на специальность, начиная с первого курса</a:t>
          </a:r>
          <a:endParaRPr lang="ru-RU" sz="2000" kern="1200" dirty="0"/>
        </a:p>
      </dsp:txBody>
      <dsp:txXfrm>
        <a:off x="2772307" y="1483861"/>
        <a:ext cx="8532948" cy="655494"/>
      </dsp:txXfrm>
    </dsp:sp>
    <dsp:sp modelId="{759ABAA1-F3F4-AB40-A5E3-7AC2E320ECA0}">
      <dsp:nvSpPr>
        <dsp:cNvPr id="0" name=""/>
        <dsp:cNvSpPr/>
      </dsp:nvSpPr>
      <dsp:spPr>
        <a:xfrm>
          <a:off x="1455461" y="2079231"/>
          <a:ext cx="2633692" cy="2633692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5E103-98BE-F341-BF66-22696E2561EC}">
      <dsp:nvSpPr>
        <dsp:cNvPr id="0" name=""/>
        <dsp:cNvSpPr/>
      </dsp:nvSpPr>
      <dsp:spPr>
        <a:xfrm>
          <a:off x="2772307" y="2085222"/>
          <a:ext cx="8532948" cy="2621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Усиление </a:t>
          </a:r>
          <a:r>
            <a:rPr lang="ru-RU" sz="2000" kern="1200" dirty="0" err="1" smtClean="0"/>
            <a:t>грантовой</a:t>
          </a:r>
          <a:r>
            <a:rPr lang="ru-RU" sz="2000" kern="1200" dirty="0" smtClean="0"/>
            <a:t> деятельности</a:t>
          </a:r>
          <a:endParaRPr lang="ru-RU" sz="2000" kern="1200" dirty="0"/>
        </a:p>
      </dsp:txBody>
      <dsp:txXfrm>
        <a:off x="2772307" y="2085222"/>
        <a:ext cx="8532948" cy="689925"/>
      </dsp:txXfrm>
    </dsp:sp>
    <dsp:sp modelId="{81431AD3-9548-054A-9B87-ECBE1F9DF2F3}">
      <dsp:nvSpPr>
        <dsp:cNvPr id="0" name=""/>
        <dsp:cNvSpPr/>
      </dsp:nvSpPr>
      <dsp:spPr>
        <a:xfrm>
          <a:off x="1940616" y="2772309"/>
          <a:ext cx="1663383" cy="166338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F96E8-CACB-5840-AF7D-E9DE43BF9D0E}">
      <dsp:nvSpPr>
        <dsp:cNvPr id="0" name=""/>
        <dsp:cNvSpPr/>
      </dsp:nvSpPr>
      <dsp:spPr>
        <a:xfrm>
          <a:off x="2772307" y="2628651"/>
          <a:ext cx="8532948" cy="195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Воспитание специалистов-стоматологов способных к самостоятельному инвестированию своего профессионального роста</a:t>
          </a:r>
          <a:endParaRPr lang="ru-RU" sz="2000" kern="1200" dirty="0"/>
        </a:p>
      </dsp:txBody>
      <dsp:txXfrm>
        <a:off x="2772307" y="2628651"/>
        <a:ext cx="8532948" cy="812794"/>
      </dsp:txXfrm>
    </dsp:sp>
    <dsp:sp modelId="{93F8F2DE-1E9E-FC4C-8CD9-394D90A83D8A}">
      <dsp:nvSpPr>
        <dsp:cNvPr id="0" name=""/>
        <dsp:cNvSpPr/>
      </dsp:nvSpPr>
      <dsp:spPr>
        <a:xfrm>
          <a:off x="2425771" y="3465388"/>
          <a:ext cx="693073" cy="6930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0D63B-AB08-A347-ABE8-90AD4EDA9D05}">
      <dsp:nvSpPr>
        <dsp:cNvPr id="0" name=""/>
        <dsp:cNvSpPr/>
      </dsp:nvSpPr>
      <dsp:spPr>
        <a:xfrm>
          <a:off x="2772307" y="3376501"/>
          <a:ext cx="8532948" cy="870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Изучение инновационного международного опыта в стоматологическом образовании, апробация международных моделей и разработка авторских подходов к образованию</a:t>
          </a:r>
          <a:endParaRPr lang="ru-RU" sz="2000" kern="1200" dirty="0"/>
        </a:p>
      </dsp:txBody>
      <dsp:txXfrm>
        <a:off x="2772307" y="3376501"/>
        <a:ext cx="8532948" cy="870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9CFA-10DB-4319-9D5F-5285A2F5662D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61A6-3F05-4510-AE23-D209355D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M.</a:t>
            </a:r>
            <a:r>
              <a:rPr lang="en-US" baseline="0" dirty="0" smtClean="0"/>
              <a:t> Glick - </a:t>
            </a:r>
            <a:r>
              <a:rPr lang="ru-RU" dirty="0" smtClean="0"/>
              <a:t>Председатель группы по разработке концепции</a:t>
            </a:r>
            <a:r>
              <a:rPr lang="ru-RU" baseline="0" dirty="0" smtClean="0"/>
              <a:t> </a:t>
            </a:r>
            <a:r>
              <a:rPr lang="en-US" baseline="0" dirty="0" smtClean="0"/>
              <a:t>VISION-2020 (FDI)</a:t>
            </a:r>
            <a:r>
              <a:rPr lang="ru-RU" baseline="0" dirty="0" smtClean="0"/>
              <a:t>:</a:t>
            </a:r>
            <a:r>
              <a:rPr lang="en-US" baseline="0" dirty="0" smtClean="0"/>
              <a:t> </a:t>
            </a:r>
            <a:r>
              <a:rPr lang="ru-RU" baseline="0" dirty="0" smtClean="0"/>
              <a:t>«Руководство скептика по литературе»</a:t>
            </a:r>
            <a:endParaRPr lang="en-US" baseline="0" dirty="0" smtClean="0"/>
          </a:p>
          <a:p>
            <a:r>
              <a:rPr lang="en-US" baseline="0" dirty="0" smtClean="0"/>
              <a:t>D. </a:t>
            </a:r>
            <a:r>
              <a:rPr lang="en-US" baseline="0" dirty="0" err="1" smtClean="0"/>
              <a:t>Jonsen</a:t>
            </a:r>
            <a:r>
              <a:rPr lang="en-US" baseline="0" dirty="0" smtClean="0"/>
              <a:t> – </a:t>
            </a:r>
            <a:r>
              <a:rPr lang="ru-RU" baseline="0" dirty="0" smtClean="0"/>
              <a:t>Бывший президент американской Ассоциации стоматологического образования + специалист в области боли в стоматологии, теории раннего кариеса зубов, методологии критического мышления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61A6-3F05-4510-AE23-D209355D46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61A6-3F05-4510-AE23-D209355D46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6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Филлип</a:t>
            </a:r>
            <a:r>
              <a:rPr lang="ru-RU" dirty="0" smtClean="0"/>
              <a:t> </a:t>
            </a:r>
            <a:r>
              <a:rPr lang="ru-RU" dirty="0" err="1" smtClean="0"/>
              <a:t>Слейман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en-US" dirty="0" smtClean="0"/>
              <a:t>North Carolina (USA) and Associate Professor of his home Lebanese University (Lebanon).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61A6-3F05-4510-AE23-D209355D46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  <p:sp>
        <p:nvSpPr>
          <p:cNvPr id="342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D27C-07A2-4104-BE6F-4C4FF35A890D}" type="slidenum">
              <a:rPr lang="ru-RU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03512" y="4149080"/>
            <a:ext cx="8534400" cy="1600200"/>
          </a:xfrm>
        </p:spPr>
        <p:txBody>
          <a:bodyPr/>
          <a:lstStyle/>
          <a:p>
            <a:r>
              <a:rPr lang="ru-RU" dirty="0" smtClean="0"/>
              <a:t>Заседание Ученого совета </a:t>
            </a:r>
            <a:r>
              <a:rPr lang="ru-RU" dirty="0" err="1" smtClean="0"/>
              <a:t>КрасГМУ</a:t>
            </a:r>
            <a:r>
              <a:rPr lang="ru-RU" dirty="0" smtClean="0"/>
              <a:t>, 01.09.2017</a:t>
            </a:r>
          </a:p>
          <a:p>
            <a:r>
              <a:rPr lang="ru-RU" dirty="0" smtClean="0"/>
              <a:t>Алямовский В.В.</a:t>
            </a:r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Специальность «Стоматология» – перспективы повышения качества обучения</a:t>
            </a:r>
            <a:endParaRPr lang="ru-RU" dirty="0"/>
          </a:p>
        </p:txBody>
      </p:sp>
      <p:pic>
        <p:nvPicPr>
          <p:cNvPr id="6" name="Изображение 5">
            <a:extLst>
              <a:ext uri="{FF2B5EF4-FFF2-40B4-BE49-F238E27FC236}">
                <a16:creationId xmlns:a16="http://schemas.microsoft.com/office/drawing/2014/main" xmlns="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320" y="130323"/>
            <a:ext cx="701708" cy="12104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60648"/>
            <a:ext cx="1019944" cy="9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34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23392" y="304800"/>
            <a:ext cx="10657184" cy="96396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3200" dirty="0"/>
              <a:t>Структура Института стоматологии – НОЦ инновационной стоматологии </a:t>
            </a:r>
            <a:r>
              <a:rPr lang="ru-RU" sz="3200" dirty="0" err="1" smtClean="0"/>
              <a:t>КрасГМУ</a:t>
            </a:r>
            <a:r>
              <a:rPr lang="ru-RU" sz="3200" dirty="0" smtClean="0"/>
              <a:t> (</a:t>
            </a:r>
            <a:r>
              <a:rPr lang="ru-RU" sz="3200" dirty="0" smtClean="0">
                <a:solidFill>
                  <a:srgbClr val="1E6920"/>
                </a:solidFill>
              </a:rPr>
              <a:t>1. 1978-2005</a:t>
            </a:r>
            <a:r>
              <a:rPr lang="ru-RU" sz="3200" dirty="0" smtClean="0"/>
              <a:t>; </a:t>
            </a:r>
            <a:r>
              <a:rPr lang="ru-RU" sz="3200" dirty="0" smtClean="0">
                <a:solidFill>
                  <a:srgbClr val="000090"/>
                </a:solidFill>
              </a:rPr>
              <a:t>2. 2005-2011</a:t>
            </a:r>
            <a:r>
              <a:rPr lang="ru-RU" sz="3200" dirty="0" smtClean="0"/>
              <a:t>; </a:t>
            </a:r>
            <a:r>
              <a:rPr lang="ru-RU" sz="3200" dirty="0" smtClean="0">
                <a:solidFill>
                  <a:srgbClr val="FF0000"/>
                </a:solidFill>
              </a:rPr>
              <a:t>3. 2011-2017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1743370"/>
              </p:ext>
            </p:extLst>
          </p:nvPr>
        </p:nvGraphicFramePr>
        <p:xfrm>
          <a:off x="1127448" y="1412776"/>
          <a:ext cx="986509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03912" y="4509120"/>
            <a:ext cx="4201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Формат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1662" y="5445224"/>
            <a:ext cx="4410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Формат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 года?</a:t>
            </a:r>
          </a:p>
        </p:txBody>
      </p:sp>
    </p:spTree>
    <p:extLst>
      <p:ext uri="{BB962C8B-B14F-4D97-AF65-F5344CB8AC3E}">
        <p14:creationId xmlns:p14="http://schemas.microsoft.com/office/powerpoint/2010/main" val="2748674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Кафедры-клиники </a:t>
            </a:r>
            <a:r>
              <a:rPr lang="en-US" sz="3200" dirty="0" err="1" smtClean="0"/>
              <a:t>v.s</a:t>
            </a:r>
            <a:r>
              <a:rPr lang="en-US" sz="3200" dirty="0" smtClean="0"/>
              <a:t>. </a:t>
            </a:r>
            <a:r>
              <a:rPr lang="ru-RU" sz="3200" dirty="0" smtClean="0"/>
              <a:t>НОЦ «Стоматология»?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3876538"/>
              </p:ext>
            </p:extLst>
          </p:nvPr>
        </p:nvGraphicFramePr>
        <p:xfrm>
          <a:off x="479376" y="1447800"/>
          <a:ext cx="11377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1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Кафедры-клиники </a:t>
            </a:r>
            <a:r>
              <a:rPr lang="en-US" sz="3200" dirty="0" err="1" smtClean="0"/>
              <a:t>v.s</a:t>
            </a:r>
            <a:r>
              <a:rPr lang="en-US" sz="3200" dirty="0" smtClean="0"/>
              <a:t>. </a:t>
            </a:r>
            <a:r>
              <a:rPr lang="ru-RU" sz="3200" dirty="0" smtClean="0"/>
              <a:t>НОЦ «Стоматология»?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0247547"/>
              </p:ext>
            </p:extLst>
          </p:nvPr>
        </p:nvGraphicFramePr>
        <p:xfrm>
          <a:off x="479376" y="1447800"/>
          <a:ext cx="11377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54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Кафедры-клиники </a:t>
            </a:r>
            <a:r>
              <a:rPr lang="en-US" sz="3200" dirty="0" err="1" smtClean="0"/>
              <a:t>v.s</a:t>
            </a:r>
            <a:r>
              <a:rPr lang="en-US" sz="3200" dirty="0" smtClean="0"/>
              <a:t>. </a:t>
            </a:r>
            <a:r>
              <a:rPr lang="ru-RU" sz="3200" dirty="0" smtClean="0"/>
              <a:t>НОЦ «Стоматология»?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5932510"/>
              </p:ext>
            </p:extLst>
          </p:nvPr>
        </p:nvGraphicFramePr>
        <p:xfrm>
          <a:off x="551384" y="1124744"/>
          <a:ext cx="11305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8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Кафедры-клиники </a:t>
            </a:r>
            <a:r>
              <a:rPr lang="en-US" sz="3200" dirty="0" err="1" smtClean="0"/>
              <a:t>v.s</a:t>
            </a:r>
            <a:r>
              <a:rPr lang="en-US" sz="3200" dirty="0" smtClean="0"/>
              <a:t>. </a:t>
            </a:r>
            <a:r>
              <a:rPr lang="ru-RU" sz="3200" dirty="0" smtClean="0"/>
              <a:t>НОЦ «Стоматология»?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2900703"/>
              </p:ext>
            </p:extLst>
          </p:nvPr>
        </p:nvGraphicFramePr>
        <p:xfrm>
          <a:off x="551384" y="1124744"/>
          <a:ext cx="113052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40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593288" cy="63408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/>
              <a:t>О</a:t>
            </a:r>
            <a:r>
              <a:rPr lang="ru-RU" sz="3200" dirty="0" smtClean="0"/>
              <a:t>ртодонтия</a:t>
            </a:r>
            <a:r>
              <a:rPr lang="ru-RU" sz="3200" dirty="0"/>
              <a:t> </a:t>
            </a:r>
            <a:r>
              <a:rPr lang="ru-RU" sz="3200" dirty="0" smtClean="0"/>
              <a:t>(проект)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079446"/>
            <a:ext cx="9459788" cy="56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0857" y="2967335"/>
            <a:ext cx="847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Почему нужны перемены?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1117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Возврат к прежней модели высшего профессионального образования, или новый виток «спирали высшего образования» более высокого уровня?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636912"/>
            <a:ext cx="3282104" cy="1224136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43472" y="4005064"/>
            <a:ext cx="10363200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29.08.2017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Prof. M. Glick (Buffalo, </a:t>
            </a:r>
            <a:r>
              <a:rPr lang="en-US" dirty="0">
                <a:latin typeface="Times New Roman"/>
                <a:cs typeface="Times New Roman"/>
              </a:rPr>
              <a:t>EEUU) </a:t>
            </a:r>
            <a:r>
              <a:rPr lang="en-US" dirty="0" smtClean="0">
                <a:latin typeface="Times New Roman"/>
                <a:cs typeface="Times New Roman"/>
              </a:rPr>
              <a:t>“A </a:t>
            </a:r>
            <a:r>
              <a:rPr lang="en-US" dirty="0">
                <a:latin typeface="Times New Roman"/>
                <a:cs typeface="Times New Roman"/>
              </a:rPr>
              <a:t>skeptic’s guide to the </a:t>
            </a:r>
            <a:r>
              <a:rPr lang="en-US" dirty="0" smtClean="0">
                <a:latin typeface="Times New Roman"/>
                <a:cs typeface="Times New Roman"/>
              </a:rPr>
              <a:t>literature”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Prof. D. </a:t>
            </a:r>
            <a:r>
              <a:rPr lang="en-US" dirty="0" err="1" smtClean="0">
                <a:latin typeface="Times New Roman"/>
                <a:cs typeface="Times New Roman"/>
              </a:rPr>
              <a:t>Johnsen</a:t>
            </a:r>
            <a:r>
              <a:rPr lang="en-US" dirty="0" smtClean="0">
                <a:latin typeface="Times New Roman"/>
                <a:cs typeface="Times New Roman"/>
              </a:rPr>
              <a:t> (Iowa, EEUU)</a:t>
            </a:r>
            <a:r>
              <a:rPr lang="en-US" dirty="0">
                <a:latin typeface="Times New Roman"/>
                <a:cs typeface="Times New Roman"/>
              </a:rPr>
              <a:t> “Critical thinking: Theory to practice” </a:t>
            </a:r>
            <a:endParaRPr lang="ru-RU" dirty="0" smtClean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0472" y="5589240"/>
            <a:ext cx="8443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Journal of Dental Education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6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latin typeface="Times New Roman"/>
                <a:cs typeface="Times New Roman"/>
              </a:rPr>
              <a:t>Prof. M</a:t>
            </a:r>
            <a:r>
              <a:rPr lang="en-US" sz="3200" dirty="0" smtClean="0">
                <a:latin typeface="Times New Roman"/>
                <a:cs typeface="Times New Roman"/>
              </a:rPr>
              <a:t>. Glick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7408" y="1447800"/>
            <a:ext cx="10814992" cy="5077544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Бесконечный натиск клинической и научной информации требует повышения </a:t>
            </a:r>
            <a:r>
              <a:rPr lang="ru-RU" b="1" dirty="0" err="1" smtClean="0"/>
              <a:t>интегративности</a:t>
            </a:r>
            <a:r>
              <a:rPr lang="ru-RU" b="1" dirty="0" smtClean="0"/>
              <a:t> и критичности при ее анализе</a:t>
            </a:r>
            <a:r>
              <a:rPr lang="ru-RU" dirty="0" smtClean="0"/>
              <a:t>. </a:t>
            </a:r>
            <a:r>
              <a:rPr lang="ru-RU" u="sng" dirty="0" smtClean="0"/>
              <a:t>Доступ пациентов к современной медицинской информации</a:t>
            </a:r>
            <a:r>
              <a:rPr lang="ru-RU" dirty="0" smtClean="0"/>
              <a:t> приводит к их настойчивому требованию к использованию этой информации врачом-стоматологом в их интересах. </a:t>
            </a:r>
            <a:r>
              <a:rPr lang="ru-RU" b="1" dirty="0" smtClean="0"/>
              <a:t>Это требует знаний в области критического анализа существующей информации и возможного ее игнорирования</a:t>
            </a:r>
            <a:r>
              <a:rPr lang="ru-RU" b="1" dirty="0"/>
              <a:t>:</a:t>
            </a:r>
            <a:r>
              <a:rPr lang="ru-RU" b="1" dirty="0" smtClean="0"/>
              <a:t> частично, или полностью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92176" y="5157192"/>
            <a:ext cx="1009242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Новая методология обучения врача-стоматолога!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42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593288" cy="63408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/>
              <a:t>Развитие </a:t>
            </a:r>
            <a:r>
              <a:rPr lang="ru-RU" sz="3200" dirty="0" smtClean="0"/>
              <a:t>синергии </a:t>
            </a:r>
            <a:r>
              <a:rPr lang="ru-RU" sz="3200" dirty="0"/>
              <a:t>навыков критического </a:t>
            </a:r>
            <a:r>
              <a:rPr lang="ru-RU" sz="3200" dirty="0" smtClean="0"/>
              <a:t>мышления               (</a:t>
            </a:r>
            <a:r>
              <a:rPr lang="en-US" sz="3200" dirty="0">
                <a:latin typeface="Times New Roman"/>
                <a:cs typeface="Times New Roman"/>
              </a:rPr>
              <a:t>Prof. D. </a:t>
            </a:r>
            <a:r>
              <a:rPr lang="en-US" sz="3200" dirty="0" err="1">
                <a:latin typeface="Times New Roman"/>
                <a:cs typeface="Times New Roman"/>
              </a:rPr>
              <a:t>Johnsen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 (</a:t>
            </a:r>
            <a:r>
              <a:rPr lang="en-US" sz="3200" dirty="0">
                <a:latin typeface="Times New Roman"/>
                <a:cs typeface="Times New Roman"/>
              </a:rPr>
              <a:t>Aug. 2017)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079446"/>
            <a:ext cx="9459788" cy="56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2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latin typeface="Times New Roman"/>
                <a:cs typeface="Times New Roman"/>
              </a:rPr>
              <a:t>Prof. D. </a:t>
            </a:r>
            <a:r>
              <a:rPr lang="en-US" sz="3200" dirty="0" err="1">
                <a:latin typeface="Times New Roman"/>
                <a:cs typeface="Times New Roman"/>
              </a:rPr>
              <a:t>Johnsen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 (</a:t>
            </a:r>
            <a:r>
              <a:rPr lang="en-US" sz="3200" dirty="0">
                <a:latin typeface="Times New Roman"/>
                <a:cs typeface="Times New Roman"/>
              </a:rPr>
              <a:t>Aug. 2017)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95400" y="1447800"/>
            <a:ext cx="10887000" cy="5077544"/>
          </a:xfrm>
        </p:spPr>
        <p:txBody>
          <a:bodyPr>
            <a:norm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1</a:t>
            </a:r>
            <a:r>
              <a:rPr lang="en-US" dirty="0"/>
              <a:t> </a:t>
            </a:r>
            <a:r>
              <a:rPr lang="ru-RU" dirty="0" smtClean="0"/>
              <a:t>- разработать </a:t>
            </a:r>
            <a:r>
              <a:rPr lang="ru-RU" dirty="0"/>
              <a:t>примерную модель обучения критическому мышлению с экспертной оценкой аналитического </a:t>
            </a:r>
            <a:r>
              <a:rPr lang="ru-RU" dirty="0" smtClean="0"/>
              <a:t>процесса </a:t>
            </a:r>
            <a:r>
              <a:rPr lang="ru-RU" dirty="0"/>
              <a:t>в </a:t>
            </a:r>
            <a:r>
              <a:rPr lang="ru-RU" dirty="0" smtClean="0"/>
              <a:t>формах: </a:t>
            </a:r>
            <a:r>
              <a:rPr lang="ru-RU" dirty="0"/>
              <a:t>выводов, учебного пособия и инструмента оценки;</a:t>
            </a:r>
          </a:p>
          <a:p>
            <a:r>
              <a:rPr lang="ru-RU" dirty="0"/>
              <a:t>Цель 2 – предложить 3 набора навыков критического мышления, следующих за этой моделью: оценка гериатрической опасности (</a:t>
            </a:r>
            <a:r>
              <a:rPr lang="en-US" dirty="0"/>
              <a:t>D4</a:t>
            </a:r>
            <a:r>
              <a:rPr lang="ru-RU" dirty="0"/>
              <a:t> год</a:t>
            </a:r>
            <a:r>
              <a:rPr lang="en-US" dirty="0"/>
              <a:t>)</a:t>
            </a:r>
            <a:r>
              <a:rPr lang="ru-RU" dirty="0"/>
              <a:t>; принятие технологических решений (</a:t>
            </a:r>
            <a:r>
              <a:rPr lang="en-US" dirty="0"/>
              <a:t>D4 </a:t>
            </a:r>
            <a:r>
              <a:rPr lang="ru-RU" dirty="0"/>
              <a:t>год); ситуационный анализ</a:t>
            </a:r>
            <a:r>
              <a:rPr lang="en-US" dirty="0"/>
              <a:t>/</a:t>
            </a:r>
            <a:r>
              <a:rPr lang="ru-RU" dirty="0"/>
              <a:t>размышления (</a:t>
            </a:r>
            <a:r>
              <a:rPr lang="en-US" dirty="0"/>
              <a:t>D2</a:t>
            </a:r>
            <a:r>
              <a:rPr lang="ru-RU" dirty="0"/>
              <a:t> год)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«Конечным </a:t>
            </a:r>
            <a:r>
              <a:rPr lang="ru-RU" b="1" dirty="0"/>
              <a:t>результатом для выпускника является набор лаконичных, взаимосвязанных навыков критического мышления, применимых в повседневной практике стоматологии, и, возможно, далеко за </a:t>
            </a:r>
            <a:r>
              <a:rPr lang="ru-RU" b="1" dirty="0" smtClean="0"/>
              <a:t>ее пределами»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971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Почему нужны перемены?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1117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Акцент на целевой </a:t>
            </a:r>
            <a:r>
              <a:rPr lang="ru-RU" dirty="0" err="1" smtClean="0"/>
              <a:t>фундаментализации</a:t>
            </a:r>
            <a:r>
              <a:rPr lang="ru-RU" dirty="0" smtClean="0"/>
              <a:t> в специальности: физика, химия, биохимия, </a:t>
            </a:r>
            <a:r>
              <a:rPr lang="ru-RU" dirty="0"/>
              <a:t>микробиология</a:t>
            </a:r>
            <a:r>
              <a:rPr lang="ru-RU" dirty="0" smtClean="0"/>
              <a:t>, морфология, физиология, патологическая физиология, патологическая анатомия … !!!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636912"/>
            <a:ext cx="3282104" cy="1224136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43472" y="4221088"/>
            <a:ext cx="10363200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/>
                <a:cs typeface="Times New Roman"/>
              </a:rPr>
              <a:t>30</a:t>
            </a:r>
            <a:r>
              <a:rPr lang="en-US" dirty="0" smtClean="0">
                <a:latin typeface="Times New Roman"/>
                <a:cs typeface="Times New Roman"/>
              </a:rPr>
              <a:t>.08.2017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Dr. P. </a:t>
            </a:r>
            <a:r>
              <a:rPr lang="en-US" dirty="0" err="1" smtClean="0">
                <a:latin typeface="Times New Roman"/>
                <a:cs typeface="Times New Roman"/>
              </a:rPr>
              <a:t>Sleiman</a:t>
            </a:r>
            <a:r>
              <a:rPr lang="en-US" dirty="0" smtClean="0">
                <a:latin typeface="Times New Roman"/>
                <a:cs typeface="Times New Roman"/>
              </a:rPr>
              <a:t> (North Carolina + Lebanon)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“</a:t>
            </a:r>
            <a:r>
              <a:rPr lang="en-US" dirty="0" err="1" smtClean="0">
                <a:latin typeface="Times New Roman"/>
                <a:cs typeface="Times New Roman"/>
              </a:rPr>
              <a:t>Ultrasonics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root canal therapy: from waves to </a:t>
            </a:r>
            <a:r>
              <a:rPr lang="en-US" dirty="0" smtClean="0">
                <a:latin typeface="Times New Roman"/>
                <a:cs typeface="Times New Roman"/>
              </a:rPr>
              <a:t>clinical”  + “</a:t>
            </a:r>
            <a:r>
              <a:rPr lang="en-US" dirty="0" err="1" smtClean="0">
                <a:latin typeface="Times New Roman"/>
                <a:cs typeface="Times New Roman"/>
              </a:rPr>
              <a:t>NiTi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alloy in </a:t>
            </a:r>
            <a:r>
              <a:rPr lang="en-US" dirty="0" err="1" smtClean="0">
                <a:latin typeface="Times New Roman"/>
                <a:cs typeface="Times New Roman"/>
              </a:rPr>
              <a:t>endodontics</a:t>
            </a:r>
            <a:r>
              <a:rPr lang="en-US" dirty="0" smtClean="0">
                <a:latin typeface="Times New Roman"/>
                <a:cs typeface="Times New Roman"/>
              </a:rPr>
              <a:t>”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88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11069488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Мировые тренды/проблемы специальности «стоматология»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3105336"/>
              </p:ext>
            </p:extLst>
          </p:nvPr>
        </p:nvGraphicFramePr>
        <p:xfrm>
          <a:off x="623392" y="1700808"/>
          <a:ext cx="111612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14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7368" y="274638"/>
            <a:ext cx="11449272" cy="994122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 smtClean="0"/>
              <a:t>Проблемы специальности «стоматология» (Россия, регионы</a:t>
            </a:r>
            <a:r>
              <a:rPr lang="ru-RU" sz="3200" dirty="0"/>
              <a:t> </a:t>
            </a:r>
            <a:r>
              <a:rPr lang="ru-RU" sz="3200" dirty="0" smtClean="0"/>
              <a:t>…) 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6198509"/>
              </p:ext>
            </p:extLst>
          </p:nvPr>
        </p:nvGraphicFramePr>
        <p:xfrm>
          <a:off x="551384" y="1447800"/>
          <a:ext cx="11305256" cy="500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96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637440" cy="994122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 smtClean="0"/>
              <a:t>Проблемы специальности «стоматология» в рамках ДПО + НМО (Россия, регионы) 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0133458"/>
              </p:ext>
            </p:extLst>
          </p:nvPr>
        </p:nvGraphicFramePr>
        <p:xfrm>
          <a:off x="479376" y="1447800"/>
          <a:ext cx="11377264" cy="500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30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3174</TotalTime>
  <Words>929</Words>
  <Application>Microsoft Macintosh PowerPoint</Application>
  <PresentationFormat>Другой</PresentationFormat>
  <Paragraphs>79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Специальность «Стоматология» – перспективы повышения качества обучения</vt:lpstr>
      <vt:lpstr>Почему нужны перемены?</vt:lpstr>
      <vt:lpstr> Prof. M. Glick</vt:lpstr>
      <vt:lpstr>Развитие синергии навыков критического мышления               (Prof. D. Johnsen  (Aug. 2017)</vt:lpstr>
      <vt:lpstr> Prof. D. Johnsen  (Aug. 2017)</vt:lpstr>
      <vt:lpstr>Почему нужны перемены?</vt:lpstr>
      <vt:lpstr>Мировые тренды/проблемы специальности «стоматология»</vt:lpstr>
      <vt:lpstr>Проблемы специальности «стоматология» (Россия, регионы …) </vt:lpstr>
      <vt:lpstr>Проблемы специальности «стоматология» в рамках ДПО + НМО (Россия, регионы) </vt:lpstr>
      <vt:lpstr>Структура Института стоматологии – НОЦ инновационной стоматологии КрасГМУ (1. 1978-2005; 2. 2005-2011; 3. 2011-2017)</vt:lpstr>
      <vt:lpstr>Кафедры-клиники v.s. НОЦ «Стоматология»?</vt:lpstr>
      <vt:lpstr>Кафедры-клиники v.s. НОЦ «Стоматология»?</vt:lpstr>
      <vt:lpstr>Кафедры-клиники v.s. НОЦ «Стоматология»?</vt:lpstr>
      <vt:lpstr>Кафедры-клиники v.s. НОЦ «Стоматология»?</vt:lpstr>
      <vt:lpstr>Ортодонтия (проект)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специальность. История развития стоматологии. Специальность «стоматология» в Красноярском государственном медицинском университете  им. проф. В.Ф. Войно-Ясенецкого</dc:title>
  <dc:creator>Василий</dc:creator>
  <cp:lastModifiedBy>Василий Алямовский</cp:lastModifiedBy>
  <cp:revision>252</cp:revision>
  <dcterms:created xsi:type="dcterms:W3CDTF">2013-02-09T07:35:15Z</dcterms:created>
  <dcterms:modified xsi:type="dcterms:W3CDTF">2017-09-01T06:36:49Z</dcterms:modified>
</cp:coreProperties>
</file>