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7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5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4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0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1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7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4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1806-ECA3-4A84-A60B-B2E203CEA8D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BB80-ECE7-4BCF-BE00-D0D0FB03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8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43" y="249011"/>
            <a:ext cx="10657114" cy="385853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по приему рецептов и отпуску  готовых лекарственных препаратов.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943" y="4818742"/>
            <a:ext cx="4357914" cy="13001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Выполнила: студентка 228гр. Савельева  А. </a:t>
            </a:r>
            <a:r>
              <a:rPr lang="ru-RU" dirty="0"/>
              <a:t>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Преподаватель: Казакова Е. 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2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458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по приему рецептов и отпуску лекарств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0" y="1661157"/>
            <a:ext cx="4076441" cy="4993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35" y="1661157"/>
            <a:ext cx="3910344" cy="50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1" y="158432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организуется в торговом зале аптеки. Площади отдела, имеющееся оборудование и оснащение соответствуют действующим строительным нормам.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с открытой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выкладкой,покупатель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 может выбрать себе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БАД,косметику,питание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по приему рецептов и отпуску лекарств изолировано от посетителей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9" y="3483195"/>
            <a:ext cx="2769181" cy="31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фармацевта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890127" cy="4913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33" y="1690688"/>
            <a:ext cx="3931967" cy="50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9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99" y="1175657"/>
            <a:ext cx="11165115" cy="1248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место фармацевта оснащено необходимым оборудованием(</a:t>
            </a:r>
            <a:r>
              <a:rPr lang="ru-RU" dirty="0" err="1" smtClean="0"/>
              <a:t>компьютер,кассовое</a:t>
            </a:r>
            <a:r>
              <a:rPr lang="ru-RU" dirty="0" smtClean="0"/>
              <a:t> </a:t>
            </a:r>
            <a:r>
              <a:rPr lang="ru-RU" dirty="0" err="1" smtClean="0"/>
              <a:t>оборудованием,шкафами,стелажами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8" y="2721201"/>
            <a:ext cx="4569110" cy="3824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56" y="2593679"/>
            <a:ext cx="3960930" cy="38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</a:t>
            </a:r>
            <a:r>
              <a:rPr lang="ru-RU" dirty="0" err="1" smtClean="0"/>
              <a:t>лп</a:t>
            </a:r>
            <a:r>
              <a:rPr lang="ru-RU" dirty="0" smtClean="0"/>
              <a:t> для отпуска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6" y="1451427"/>
            <a:ext cx="3862471" cy="4971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69" y="1451427"/>
            <a:ext cx="3916474" cy="5109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85" y="2034908"/>
            <a:ext cx="3123986" cy="39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2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72" y="17439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Соблюдаются следующие правила:</a:t>
            </a:r>
            <a:br>
              <a:rPr lang="ru-RU" dirty="0" smtClean="0"/>
            </a:br>
            <a:r>
              <a:rPr lang="ru-RU" dirty="0" smtClean="0"/>
              <a:t>На рабочем месте не должно быть предметов, которые не требуются в процессе работы;</a:t>
            </a:r>
            <a:br>
              <a:rPr lang="ru-RU" dirty="0" smtClean="0"/>
            </a:br>
            <a:r>
              <a:rPr lang="ru-RU" dirty="0" smtClean="0"/>
              <a:t>Каждый предмет должен иметь постоянное место;</a:t>
            </a:r>
            <a:br>
              <a:rPr lang="ru-RU" dirty="0" smtClean="0"/>
            </a:br>
            <a:r>
              <a:rPr lang="ru-RU" dirty="0" smtClean="0"/>
              <a:t>Все часто используемые в работе предметы должны находиться под рукой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0" y="3425371"/>
            <a:ext cx="2397552" cy="34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1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056" y="2077810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05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94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 ФАРМАЦЕВТИЧЕСКИЙ КОЛЛЕДЖ   Организация рабочего места по приему рецептов и отпуску  готовых лекарственных препаратов. </vt:lpstr>
      <vt:lpstr>Организация рабочего места по приему рецептов и отпуску лекарств</vt:lpstr>
      <vt:lpstr>Рабочее место организуется в торговом зале аптеки. Площади отдела, имеющееся оборудование и оснащение соответствуют действующим строительным нормам.  Аптека с открытой выкладкой,покупатель самостоятельно может выбрать себе БАД,косметику,питание  Рабочее место по приему рецептов и отпуску лекарств изолировано от посетителей </vt:lpstr>
      <vt:lpstr>Рабочее место фармацевта </vt:lpstr>
      <vt:lpstr>Рабочее место фармацевта оснащено необходимым оборудованием(компьютер,кассовое оборудованием,шкафами,стелажами) </vt:lpstr>
      <vt:lpstr>Хранение лп для отпуска </vt:lpstr>
      <vt:lpstr>Соблюдаются следующие правила: На рабочем месте не должно быть предметов, которые не требуются в процессе работы; Каждый предмет должен иметь постоянное место; Все часто используемые в работе предметы должны находиться под рукой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 ФАРМАЦЕВТИЧЕСКИЙ КОЛЛЕДЖ   Организация рабочего места по приему рецептов и отпуску  готовых лекарственных препаратов.</dc:title>
  <dc:creator>Пользователь Windows</dc:creator>
  <cp:lastModifiedBy>Пользователь Windows</cp:lastModifiedBy>
  <cp:revision>4</cp:revision>
  <dcterms:created xsi:type="dcterms:W3CDTF">2023-05-12T13:50:03Z</dcterms:created>
  <dcterms:modified xsi:type="dcterms:W3CDTF">2023-05-12T14:20:23Z</dcterms:modified>
</cp:coreProperties>
</file>