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6DDF-F826-4EB6-B494-049AB9935C74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4F8F-349E-419E-8E87-CE841837E3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Судебно-медицинское распознавание отравлений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715016"/>
            <a:ext cx="6400800" cy="68580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Выполнил: </a:t>
            </a:r>
            <a:r>
              <a:rPr lang="ru-RU" dirty="0" err="1" smtClean="0">
                <a:solidFill>
                  <a:schemeClr val="tx1"/>
                </a:solidFill>
              </a:rPr>
              <a:t>Потапчук</a:t>
            </a:r>
            <a:r>
              <a:rPr lang="ru-RU" dirty="0" smtClean="0">
                <a:solidFill>
                  <a:schemeClr val="tx1"/>
                </a:solidFill>
              </a:rPr>
              <a:t> М.Н.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Химический ожог и гемолиз эритроцитов приводят к тяжелому поражению почек, развивается острая почечная недостаточность.</a:t>
            </a:r>
          </a:p>
          <a:p>
            <a:pPr algn="just">
              <a:buNone/>
            </a:pPr>
            <a:r>
              <a:rPr lang="ru-RU" dirty="0" smtClean="0"/>
              <a:t>На вскрытии отмечают:</a:t>
            </a:r>
          </a:p>
          <a:p>
            <a:pPr algn="just"/>
            <a:r>
              <a:rPr lang="ru-RU" dirty="0" smtClean="0"/>
              <a:t>специфический запах</a:t>
            </a:r>
          </a:p>
          <a:p>
            <a:pPr algn="just"/>
            <a:r>
              <a:rPr lang="ru-RU" dirty="0" smtClean="0"/>
              <a:t>желтушную окраску кожных покровов</a:t>
            </a:r>
          </a:p>
          <a:p>
            <a:pPr algn="just"/>
            <a:r>
              <a:rPr lang="ru-RU" dirty="0" smtClean="0"/>
              <a:t>ожоги пищеварительного тракта и дыхательных путей</a:t>
            </a:r>
          </a:p>
          <a:p>
            <a:pPr algn="just"/>
            <a:r>
              <a:rPr lang="ru-RU" dirty="0" smtClean="0"/>
              <a:t>некрозы и кровоизлияния в печени</a:t>
            </a:r>
          </a:p>
          <a:p>
            <a:pPr algn="just"/>
            <a:r>
              <a:rPr lang="ru-RU" dirty="0" smtClean="0"/>
              <a:t>специфические поражения почек — </a:t>
            </a:r>
            <a:r>
              <a:rPr lang="ru-RU" dirty="0" err="1" smtClean="0"/>
              <a:t>гемоглобинурийный</a:t>
            </a:r>
            <a:r>
              <a:rPr lang="ru-RU" dirty="0" smtClean="0"/>
              <a:t> нефроз.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Отравления щелочью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Щелочи действуют своей гидроксильной группой (ОН), которая вызывает омертвение тканей путем разжижения белков (</a:t>
            </a:r>
            <a:r>
              <a:rPr lang="ru-RU" dirty="0" err="1" smtClean="0"/>
              <a:t>колликвация</a:t>
            </a:r>
            <a:r>
              <a:rPr lang="ru-RU" dirty="0" smtClean="0"/>
              <a:t>). Подвергшиеся действию щелочей ткани представляются не сухими и ломкими, как при кислотах, а мягкими, набухшими и размазывающимися.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 отравлении появляются сильная жажда</a:t>
            </a:r>
          </a:p>
          <a:p>
            <a:pPr algn="just"/>
            <a:r>
              <a:rPr lang="ru-RU" dirty="0" smtClean="0"/>
              <a:t>рвота (часто с кровью)</a:t>
            </a:r>
          </a:p>
          <a:p>
            <a:pPr algn="just"/>
            <a:r>
              <a:rPr lang="ru-RU" dirty="0" smtClean="0"/>
              <a:t>кровавый понос.</a:t>
            </a:r>
          </a:p>
          <a:p>
            <a:pPr algn="just"/>
            <a:r>
              <a:rPr lang="ru-RU" dirty="0" smtClean="0"/>
              <a:t>Возникают сильные боли во рту и по ходу пищеварительного тракта, приводящие к болевому шоку.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Вследствие ожога и отека глоточного кольца развивается механическая асфиксия</a:t>
            </a:r>
          </a:p>
          <a:p>
            <a:pPr algn="just"/>
            <a:r>
              <a:rPr lang="ru-RU" dirty="0" smtClean="0"/>
              <a:t>возможны повторные пищеводно-желудочные кровотечения. </a:t>
            </a:r>
          </a:p>
          <a:p>
            <a:pPr algn="just"/>
            <a:r>
              <a:rPr lang="ru-RU" dirty="0" smtClean="0"/>
              <a:t>Смерть может наступить в 1-е сутки от ожогового шока, в более поздние сроки — от массивных кровотечений, воспаления легких и других причин.</a:t>
            </a:r>
          </a:p>
          <a:p>
            <a:pPr algn="just"/>
            <a:r>
              <a:rPr lang="ru-RU" dirty="0" smtClean="0"/>
              <a:t>При судебно-химическом исследовании определяют количество едких щелочей во внутренних органах трупа.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Отравления </a:t>
            </a:r>
            <a:r>
              <a:rPr lang="ru-RU" dirty="0" err="1" smtClean="0"/>
              <a:t>гемотропными</a:t>
            </a:r>
            <a:r>
              <a:rPr lang="ru-RU" dirty="0" smtClean="0"/>
              <a:t> ядами. Отравление окисью углерода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При вскрытии трупа при отравлении окисью углерода бросается в глаза светло-красный цвет трупных пятен, крови, органов и тканей.</a:t>
            </a:r>
          </a:p>
          <a:p>
            <a:pPr algn="just"/>
            <a:r>
              <a:rPr lang="ru-RU" dirty="0" smtClean="0"/>
              <a:t>Подтверждение диагноза, установленного при осмотре и вскрытии трупа, производится исследованием крови на присутствие карбоксигемоглобина. Для этого имеются два способа: химический и спектрографический. </a:t>
            </a:r>
          </a:p>
          <a:p>
            <a:pPr algn="just"/>
            <a:r>
              <a:rPr lang="ru-RU" dirty="0" smtClean="0"/>
              <a:t>Открытие карбоксигемоглобина возможно даже в гнилых трупах через длительный промежуток времени после смерти.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Метгемоглобинобразующие яды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К данным ядам относятся бертолетова соль — хлорноватистый калий, нитриты, анилин.</a:t>
            </a:r>
          </a:p>
          <a:p>
            <a:pPr algn="just">
              <a:buNone/>
            </a:pPr>
            <a:r>
              <a:rPr lang="ru-RU" dirty="0" smtClean="0"/>
              <a:t>При отравлении ими:</a:t>
            </a:r>
          </a:p>
          <a:p>
            <a:pPr algn="just"/>
            <a:r>
              <a:rPr lang="ru-RU" dirty="0" smtClean="0"/>
              <a:t>Кровь становится буровато-коричневой, такую же окраску приобретают и внутренние органы.</a:t>
            </a:r>
          </a:p>
          <a:p>
            <a:pPr algn="just"/>
            <a:r>
              <a:rPr lang="ru-RU" dirty="0" smtClean="0"/>
              <a:t>Трупные пятна аспидно-серого цвета, иногда с буроватым оттенком.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Отравления деструктивными ядами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этой группе относятся яды, которые после всасывания в кровь вызывают значительные патоморфологические изменения в отдельных органах вплоть до некроза ткани. Наиболее часто отравления деструктивными ядами вызывают препараты ртути и мышьяка.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Отравление ртутью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патологоанатомическом исследовании отмечаются некроз слизистой оболочки желудка, в полости рта — стоматит, в толстой кишке — язвенный колит с полным некрозом слизистого и </a:t>
            </a:r>
            <a:r>
              <a:rPr lang="ru-RU" dirty="0" err="1" smtClean="0"/>
              <a:t>подслизистого</a:t>
            </a:r>
            <a:r>
              <a:rPr lang="ru-RU" dirty="0" smtClean="0"/>
              <a:t> слоев, тяжелое поражение почек.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Отравление мышьяком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Ввиду значительной потери воды имеются признаки обезвоживания организма:</a:t>
            </a:r>
          </a:p>
          <a:p>
            <a:pPr algn="just"/>
            <a:r>
              <a:rPr lang="ru-RU" dirty="0" smtClean="0"/>
              <a:t>исхудание</a:t>
            </a:r>
          </a:p>
          <a:p>
            <a:pPr algn="just"/>
            <a:r>
              <a:rPr lang="ru-RU" dirty="0" smtClean="0"/>
              <a:t>сухая кожа</a:t>
            </a:r>
          </a:p>
          <a:p>
            <a:pPr algn="just"/>
            <a:r>
              <a:rPr lang="ru-RU" dirty="0" smtClean="0"/>
              <a:t>заострившийся нос</a:t>
            </a:r>
          </a:p>
          <a:p>
            <a:pPr algn="just"/>
            <a:r>
              <a:rPr lang="ru-RU" dirty="0" smtClean="0"/>
              <a:t>впалый живот</a:t>
            </a:r>
          </a:p>
          <a:p>
            <a:pPr algn="just"/>
            <a:r>
              <a:rPr lang="ru-RU" dirty="0" smtClean="0"/>
              <a:t>изменившиеся черты лица, т.е. лицо Гиппократа. </a:t>
            </a:r>
          </a:p>
          <a:p>
            <a:pPr algn="just"/>
            <a:r>
              <a:rPr lang="ru-RU" dirty="0" smtClean="0"/>
              <a:t>Слизистая желудка и кишечника набухшая и покрасневшая.</a:t>
            </a:r>
          </a:p>
          <a:p>
            <a:pPr algn="just"/>
            <a:r>
              <a:rPr lang="ru-RU" dirty="0" smtClean="0"/>
              <a:t>Очертания сосудов резко выражены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Петли кишок усеяны крошечными кровоизлияниями и на ощупь иногда представляются клейкими.</a:t>
            </a:r>
          </a:p>
          <a:p>
            <a:pPr algn="just"/>
            <a:r>
              <a:rPr lang="ru-RU" dirty="0" smtClean="0"/>
              <a:t>Содержание кишечника слизисто-жидкое, иногда смешанное с беловатыми частицами мышьяковистого ангидрида.</a:t>
            </a:r>
          </a:p>
          <a:p>
            <a:pPr algn="just"/>
            <a:r>
              <a:rPr lang="ru-RU" dirty="0" smtClean="0"/>
              <a:t>Поражение капилляров может привести к небольшим некрозам слизистой оболочки.</a:t>
            </a:r>
            <a:endParaRPr lang="ru-RU" dirty="0"/>
          </a:p>
          <a:p>
            <a:pPr algn="just"/>
            <a:r>
              <a:rPr lang="ru-RU" dirty="0" smtClean="0"/>
              <a:t>Толстая кишка большей частью пуста и спавшаяся.</a:t>
            </a:r>
          </a:p>
          <a:p>
            <a:pPr algn="just"/>
            <a:r>
              <a:rPr lang="ru-RU" dirty="0" smtClean="0"/>
              <a:t>В паренхиматозных органах дистрофические изменения. 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Отравление кислотами и щелочами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Кислоты действуют своими водородными ионами. Чем больше свободных водородных ионов, тем сильнее действие кислоты. Водородные ионы нейтрализуют щелочность крови, реакция становится кислой, что ведет к глубокому расстройству обмена веществ, свертыванию крови.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Химическое открытие мышьяка возможно во всех органах, при хроническом отравлении особенно в костях, волосах, коже.</a:t>
            </a:r>
          </a:p>
          <a:p>
            <a:pPr algn="just"/>
            <a:r>
              <a:rPr lang="ru-RU" dirty="0" smtClean="0"/>
              <a:t>Эксгумация трупа при подозрении на отравление мышьяком всегда может быть успешной, т.к. мышьяк в течении длительного времени сохраняется в частях трупа.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Отравление функциональными ядами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Функциональные яды не вызывают морфологических изменений, поэтому и получили свое название - функциональные. К этой группе относится большое число ядов.</a:t>
            </a:r>
          </a:p>
          <a:p>
            <a:pPr algn="just"/>
            <a:r>
              <a:rPr lang="ru-RU" dirty="0" smtClean="0"/>
              <a:t>Наиболее часто встречаются отравление алкоголем, снотворными, наркотиками, иногда препаратами синильной кислоты(цианистые соединения)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Отравление синильной кислотой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судебно-медицинском исследовании трупа - трупные пятна светло-красного цвета с вишневым оттенком. Это обуславливается тем, что кровь в результате блокирования клеточного дыхания продолжает содержать кислород, поэтому даже в венах и трупных пятнах содержится артериальная кровь.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Слизистая оболочка желудка набухшая, розово-красной окраски, покрыта слизью(при приеме внутрь). </a:t>
            </a:r>
          </a:p>
          <a:p>
            <a:pPr algn="just"/>
            <a:r>
              <a:rPr lang="ru-RU" dirty="0" smtClean="0"/>
              <a:t>Характерным признаком отравления препаратом синильной кислоты является запах горького миндаля от внутренних органов, особенно мозга и из полостей трупа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Отравление снотворными средствами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Смертельные отравления снотворными обусловлены приемом производной барбитуровой кислоты</a:t>
            </a:r>
          </a:p>
          <a:p>
            <a:pPr algn="just"/>
            <a:r>
              <a:rPr lang="ru-RU" dirty="0" smtClean="0"/>
              <a:t>Картина вскрытия при быстро наступившей смерти не характерная – выявляются общие признаки остро наступившей смерти. Диагностика устанавливается путем судебно-химического исследования.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Отравление опиатами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В случаях смерти от отравления опиатами при вскрытии трупа обнаруживаются морфологические признаки остро наступившей смерти.</a:t>
            </a:r>
          </a:p>
          <a:p>
            <a:pPr algn="just">
              <a:buNone/>
            </a:pPr>
            <a:r>
              <a:rPr lang="ru-RU" dirty="0" err="1" smtClean="0"/>
              <a:t>Кровонаполнением</a:t>
            </a:r>
            <a:r>
              <a:rPr lang="ru-RU" dirty="0" smtClean="0"/>
              <a:t>, набуханием мозга, точечными кровоизлияниями на серозных оболочках и в мозгу, </a:t>
            </a:r>
            <a:r>
              <a:rPr lang="ru-RU" dirty="0" err="1" smtClean="0"/>
              <a:t>миоз</a:t>
            </a:r>
            <a:r>
              <a:rPr lang="ru-RU" dirty="0" smtClean="0"/>
              <a:t>, цианоз кожи и слизистых оболочек. </a:t>
            </a:r>
          </a:p>
          <a:p>
            <a:pPr algn="just">
              <a:buNone/>
            </a:pPr>
            <a:r>
              <a:rPr lang="ru-RU" dirty="0" smtClean="0"/>
              <a:t>Ведущее место в диагностике отравления опиатами принадлежит судебно-химическому исследованию, поскольку опиаты могут сохраняться в трупе в течение нескольких месяцев.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Отравление алкоголем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 вскрытии трупа от полостей и органов трупа ощущается резкий запах алкоголя, его можно ощущать уже при вскрытии полостей черепа, живота и груди. </a:t>
            </a:r>
          </a:p>
          <a:p>
            <a:pPr algn="just"/>
            <a:r>
              <a:rPr lang="ru-RU" dirty="0" smtClean="0"/>
              <a:t>При вскрытии желудка запах алкоголя практически не ощущается, особенно если он был переполнен пищей, тогда в нем резче становится запах брожения.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Отмечается резкое полнокровие и отек мозговых оболочек и вещества мозга</a:t>
            </a:r>
          </a:p>
          <a:p>
            <a:pPr algn="just"/>
            <a:r>
              <a:rPr lang="ru-RU" dirty="0" smtClean="0"/>
              <a:t>полнокровие и отек легких, где иногда встречаются крупные кровоизлияния. </a:t>
            </a:r>
          </a:p>
          <a:p>
            <a:pPr algn="just"/>
            <a:r>
              <a:rPr lang="ru-RU" dirty="0" smtClean="0"/>
              <a:t>Паренхиматозные органы на разрезе застойно полнокровные.</a:t>
            </a:r>
          </a:p>
          <a:p>
            <a:pPr algn="just"/>
            <a:r>
              <a:rPr lang="ru-RU" dirty="0" smtClean="0"/>
              <a:t>Застойное полнокровие отмечается в селезенке и желудочно-кишечном тракте.</a:t>
            </a:r>
          </a:p>
          <a:p>
            <a:pPr algn="just"/>
            <a:r>
              <a:rPr lang="ru-RU" dirty="0" smtClean="0"/>
              <a:t>Мочевой пузырь, как правило, растянутый и переполненный мочой.</a:t>
            </a:r>
          </a:p>
          <a:p>
            <a:pPr algn="just"/>
            <a:r>
              <a:rPr lang="ru-RU" dirty="0" smtClean="0"/>
              <a:t>Под легочной плеврой, под эпикардом, в конъюнктивах обнаруживаются </a:t>
            </a:r>
            <a:r>
              <a:rPr lang="ru-RU" dirty="0" err="1" smtClean="0"/>
              <a:t>экхимозы</a:t>
            </a:r>
            <a:r>
              <a:rPr lang="ru-RU" dirty="0" smtClean="0"/>
              <a:t> (мелкоточечные кровоизлияния).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Отравление суррогатом алкоголя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При патологоанатомическом исследовании наблюдается лишь картина быстро наступившей смерти.</a:t>
            </a:r>
          </a:p>
          <a:p>
            <a:pPr algn="just"/>
            <a:r>
              <a:rPr lang="ru-RU" dirty="0" smtClean="0"/>
              <a:t>Решающим в диагностике является обнаружение метанола во внутренних органах, в спинномозговой жидкости, крови и моче.</a:t>
            </a:r>
          </a:p>
          <a:p>
            <a:pPr algn="just"/>
            <a:r>
              <a:rPr lang="ru-RU" dirty="0" smtClean="0"/>
              <a:t>Наиболее долго метанол выявляется в спинномозговой жидкости — от 3 до 12 </a:t>
            </a:r>
            <a:r>
              <a:rPr lang="ru-RU" dirty="0" err="1" smtClean="0"/>
              <a:t>сут</a:t>
            </a:r>
            <a:r>
              <a:rPr lang="ru-RU" dirty="0" smtClean="0"/>
              <a:t> и даже до 45 </a:t>
            </a:r>
            <a:r>
              <a:rPr lang="ru-RU" dirty="0" err="1" smtClean="0"/>
              <a:t>сут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Отравления ядохимикатами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отравлении ФОС- каких-либо характерных изменений во внутренних органах не обнаруживается. Диагноз отравления ставят на основании обстоятельств отравления, клинической картины и результатов биохимических исследований, позволяющих как выявить сам яд, так и установить степень угнетения </a:t>
            </a:r>
            <a:r>
              <a:rPr lang="ru-RU" dirty="0" err="1" smtClean="0"/>
              <a:t>холинэстеразы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Свободные водородные ионы отнимают у тканей воду, вызывают свертывание (коагуляцию) и полное разрушение (некроз) белка. Слизистая оболочка в местах контакта превращается в сухие ломкие струпья, которые вследствие продуктов разложения крови, могут представляться темно-красного или черного цвета.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Хлорорганические соединения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отравлении хлорорганическими соединениями – каких либо характерных морфологических изменений не выявляется. В случае поступления яда через дыхательные пути появляются признаки раздражения слизистых оболочек носа, гортани, трахеи, бронхов, возможно носовое кровотечение.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Медьсодержащие соединения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 отравлении медьсодержащими соединениями- при патологоанатомическом исследовании умерших от острого отравления устанавливают острое малокровие, резкие изменения в печени и почках, гнойный бронхит.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Вопросы, возникающие при экспертизе отравлений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Какие отравляющие вещества были обнаружены в крови или тканях </a:t>
            </a:r>
            <a:r>
              <a:rPr lang="ru-RU" dirty="0" smtClean="0"/>
              <a:t>потерпевшего?</a:t>
            </a:r>
            <a:endParaRPr lang="ru-RU" dirty="0"/>
          </a:p>
          <a:p>
            <a:pPr algn="just"/>
            <a:r>
              <a:rPr lang="ru-RU" dirty="0" smtClean="0"/>
              <a:t>Вследствие </a:t>
            </a:r>
            <a:r>
              <a:rPr lang="ru-RU" dirty="0"/>
              <a:t>чего наступила </a:t>
            </a:r>
            <a:r>
              <a:rPr lang="ru-RU" dirty="0" smtClean="0"/>
              <a:t>смерть?</a:t>
            </a:r>
            <a:endParaRPr lang="ru-RU" dirty="0"/>
          </a:p>
          <a:p>
            <a:pPr algn="just"/>
            <a:r>
              <a:rPr lang="ru-RU" dirty="0" smtClean="0"/>
              <a:t>Какие </a:t>
            </a:r>
            <a:r>
              <a:rPr lang="ru-RU" dirty="0"/>
              <a:t>внутренние признаки свидетельствуют в пользу наступления смерти в результате </a:t>
            </a:r>
            <a:r>
              <a:rPr lang="ru-RU" dirty="0" smtClean="0"/>
              <a:t>отравления?</a:t>
            </a:r>
            <a:endParaRPr lang="ru-RU" dirty="0"/>
          </a:p>
          <a:p>
            <a:pPr algn="just"/>
            <a:r>
              <a:rPr lang="ru-RU" dirty="0" smtClean="0"/>
              <a:t>К </a:t>
            </a:r>
            <a:r>
              <a:rPr lang="ru-RU" dirty="0"/>
              <a:t>какой группе относится отравляющее вещество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Каким </a:t>
            </a:r>
            <a:r>
              <a:rPr lang="ru-RU" dirty="0"/>
              <a:t>образом яд попал в организм пострадавшего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Каково </a:t>
            </a:r>
            <a:r>
              <a:rPr lang="ru-RU" dirty="0"/>
              <a:t>количество принятого пострадавшим </a:t>
            </a:r>
            <a:r>
              <a:rPr lang="ru-RU" dirty="0" smtClean="0"/>
              <a:t>яда?</a:t>
            </a:r>
            <a:endParaRPr lang="ru-RU" dirty="0"/>
          </a:p>
          <a:p>
            <a:pPr algn="just"/>
            <a:r>
              <a:rPr lang="ru-RU" dirty="0" smtClean="0"/>
              <a:t>Каковы </a:t>
            </a:r>
            <a:r>
              <a:rPr lang="ru-RU" dirty="0"/>
              <a:t>дистрофические изменения внутренних органов и </a:t>
            </a:r>
            <a:r>
              <a:rPr lang="ru-RU" dirty="0" smtClean="0"/>
              <a:t>тканей?</a:t>
            </a:r>
            <a:endParaRPr lang="ru-RU" dirty="0"/>
          </a:p>
          <a:p>
            <a:pPr algn="just"/>
            <a:r>
              <a:rPr lang="ru-RU" dirty="0" smtClean="0"/>
              <a:t>Каково </a:t>
            </a:r>
            <a:r>
              <a:rPr lang="ru-RU" dirty="0"/>
              <a:t>состояние внутренних органов?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/>
          </a:p>
          <a:p>
            <a:pPr algn="ctr">
              <a:buNone/>
            </a:pPr>
            <a:r>
              <a:rPr lang="ru-RU" sz="4400" dirty="0" smtClean="0"/>
              <a:t>Благодарю за внимание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Обычно кислоты поступают в организм через рот. </a:t>
            </a:r>
          </a:p>
          <a:p>
            <a:pPr algn="just"/>
            <a:r>
              <a:rPr lang="ru-RU" dirty="0" smtClean="0"/>
              <a:t>При проглатывании кислоты появляются болевые ощущения во рту, по ходу пищевода, в желудке</a:t>
            </a:r>
          </a:p>
          <a:p>
            <a:pPr algn="just"/>
            <a:r>
              <a:rPr lang="ru-RU" dirty="0" smtClean="0"/>
              <a:t>отмечается рвота (нередко рвотные массы имеют цвет кофейной гущи, содержат примеси отторгнутых участков слизистой оболочки). </a:t>
            </a:r>
          </a:p>
          <a:p>
            <a:pPr algn="just"/>
            <a:r>
              <a:rPr lang="ru-RU" dirty="0" smtClean="0"/>
              <a:t>При обширной ожоговой поверхности отравление протекает бурно, быстро развиваются шок и смерть.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Вследствие быстрого развития отека тканей у входа в гортань или голосовых связок может возникнуть асфиксия, приводящая к смерти.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После всасывания кислот общая реакция организма проявляется в:</a:t>
            </a:r>
          </a:p>
          <a:p>
            <a:pPr algn="just"/>
            <a:r>
              <a:rPr lang="ru-RU" dirty="0" smtClean="0"/>
              <a:t>расширении зрачков</a:t>
            </a:r>
          </a:p>
          <a:p>
            <a:pPr algn="just"/>
            <a:r>
              <a:rPr lang="ru-RU" dirty="0" smtClean="0"/>
              <a:t>Судорогах</a:t>
            </a:r>
          </a:p>
          <a:p>
            <a:pPr algn="just"/>
            <a:r>
              <a:rPr lang="ru-RU" dirty="0" smtClean="0"/>
              <a:t>двигательных расстройствах</a:t>
            </a:r>
          </a:p>
          <a:p>
            <a:pPr algn="just"/>
            <a:r>
              <a:rPr lang="ru-RU" dirty="0" smtClean="0"/>
              <a:t>в поражении почек, печени и др.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Морфологическая картина при смерти от отравлений различными кислотами сходная:</a:t>
            </a:r>
          </a:p>
          <a:p>
            <a:pPr algn="just"/>
            <a:r>
              <a:rPr lang="ru-RU" dirty="0" smtClean="0"/>
              <a:t>ожоги кожи и слизистых оболочек</a:t>
            </a:r>
          </a:p>
          <a:p>
            <a:pPr algn="just"/>
            <a:r>
              <a:rPr lang="ru-RU" dirty="0" smtClean="0"/>
              <a:t>отечность входа в гортань</a:t>
            </a:r>
          </a:p>
          <a:p>
            <a:pPr algn="just"/>
            <a:r>
              <a:rPr lang="ru-RU" dirty="0" smtClean="0"/>
              <a:t>полнокровие внутренних органов</a:t>
            </a:r>
          </a:p>
          <a:p>
            <a:pPr algn="just"/>
            <a:r>
              <a:rPr lang="ru-RU" dirty="0" smtClean="0"/>
              <a:t>дистрофия паренхиматозных органов.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Дифференциальная диагностика отравлений различными кислотами основана на оценке их местного действия.</a:t>
            </a:r>
          </a:p>
          <a:p>
            <a:pPr algn="just"/>
            <a:r>
              <a:rPr lang="ru-RU" dirty="0" smtClean="0"/>
              <a:t>Для отравления серной кислотой характерен угольно-черный цвет слизистой оболочки желудка</a:t>
            </a:r>
          </a:p>
          <a:p>
            <a:pPr algn="just"/>
            <a:r>
              <a:rPr lang="ru-RU" dirty="0" smtClean="0"/>
              <a:t>при отравлении азотной кислотой слизистая оболочка приобретает желтоватый оттенок</a:t>
            </a:r>
          </a:p>
          <a:p>
            <a:pPr algn="just"/>
            <a:r>
              <a:rPr lang="ru-RU" dirty="0" smtClean="0"/>
              <a:t>а хлористоводородной кислотой — </a:t>
            </a:r>
            <a:r>
              <a:rPr lang="ru-RU" dirty="0" err="1" smtClean="0"/>
              <a:t>грязносерый</a:t>
            </a:r>
            <a:r>
              <a:rPr lang="ru-RU" dirty="0" smtClean="0"/>
              <a:t> цвет.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Действие уксусной кислоты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Общее действие ее на организм связано с вызываемым ею гемолизом (распадом) эритроцитов.</a:t>
            </a:r>
          </a:p>
          <a:p>
            <a:pPr algn="just"/>
            <a:r>
              <a:rPr lang="ru-RU" dirty="0" smtClean="0"/>
              <a:t>Отмечаются ожоги слизистой оболочки полости рта, глотки, пищевода, желудка и кишечника</a:t>
            </a:r>
          </a:p>
          <a:p>
            <a:pPr algn="just"/>
            <a:r>
              <a:rPr lang="ru-RU" dirty="0" smtClean="0"/>
              <a:t>мучительная рвота с примесью крови.</a:t>
            </a:r>
          </a:p>
          <a:p>
            <a:pPr algn="just"/>
            <a:r>
              <a:rPr lang="ru-RU" dirty="0" smtClean="0"/>
              <a:t>На 3—5-е сутки может наступить перфорация пищевода и желудка.</a:t>
            </a:r>
          </a:p>
          <a:p>
            <a:pPr algn="just"/>
            <a:r>
              <a:rPr lang="ru-RU" dirty="0" smtClean="0"/>
              <a:t>Отмечаются значительные пищеводно-желудочные кровотечения.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1352</Words>
  <Application>Microsoft Office PowerPoint</Application>
  <PresentationFormat>Экран (4:3)</PresentationFormat>
  <Paragraphs>120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Судебно-медицинское распознавание отравлений </vt:lpstr>
      <vt:lpstr>1. Отравление кислотами и щелочами</vt:lpstr>
      <vt:lpstr>Слайд 3</vt:lpstr>
      <vt:lpstr>Слайд 4</vt:lpstr>
      <vt:lpstr>Слайд 5</vt:lpstr>
      <vt:lpstr>Слайд 6</vt:lpstr>
      <vt:lpstr>Слайд 7</vt:lpstr>
      <vt:lpstr>Слайд 8</vt:lpstr>
      <vt:lpstr>Действие уксусной кислоты</vt:lpstr>
      <vt:lpstr>Слайд 10</vt:lpstr>
      <vt:lpstr>Отравления щелочью</vt:lpstr>
      <vt:lpstr>Слайд 12</vt:lpstr>
      <vt:lpstr>Слайд 13</vt:lpstr>
      <vt:lpstr>2. Отравления гемотропными ядами. Отравление окисью углерода</vt:lpstr>
      <vt:lpstr>Метгемоглобинобразующие яды</vt:lpstr>
      <vt:lpstr>3. Отравления деструктивными ядами</vt:lpstr>
      <vt:lpstr>Отравление ртутью</vt:lpstr>
      <vt:lpstr>Отравление мышьяком</vt:lpstr>
      <vt:lpstr>Слайд 19</vt:lpstr>
      <vt:lpstr>Слайд 20</vt:lpstr>
      <vt:lpstr>4. Отравление функциональными ядами</vt:lpstr>
      <vt:lpstr>Отравление синильной кислотой</vt:lpstr>
      <vt:lpstr>Слайд 23</vt:lpstr>
      <vt:lpstr>Отравление снотворными средствами</vt:lpstr>
      <vt:lpstr>Отравление опиатами</vt:lpstr>
      <vt:lpstr>Отравление алкоголем</vt:lpstr>
      <vt:lpstr>Слайд 27</vt:lpstr>
      <vt:lpstr>Отравление суррогатом алкоголя</vt:lpstr>
      <vt:lpstr>5. Отравления ядохимикатами</vt:lpstr>
      <vt:lpstr>Хлорорганические соединения</vt:lpstr>
      <vt:lpstr>Медьсодержащие соединения</vt:lpstr>
      <vt:lpstr>Вопросы, возникающие при экспертизе отравлений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Судебно-медицинское распознавание отравлений</dc:title>
  <dc:creator>Пользователь Windows</dc:creator>
  <cp:lastModifiedBy>Пользователь Windows</cp:lastModifiedBy>
  <cp:revision>8</cp:revision>
  <dcterms:created xsi:type="dcterms:W3CDTF">2019-12-03T11:30:26Z</dcterms:created>
  <dcterms:modified xsi:type="dcterms:W3CDTF">2019-12-03T12:40:19Z</dcterms:modified>
</cp:coreProperties>
</file>