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7" r:id="rId3"/>
    <p:sldId id="272" r:id="rId4"/>
    <p:sldId id="274" r:id="rId5"/>
    <p:sldId id="288" r:id="rId6"/>
    <p:sldId id="286" r:id="rId7"/>
    <p:sldId id="279" r:id="rId8"/>
    <p:sldId id="280" r:id="rId9"/>
    <p:sldId id="281" r:id="rId10"/>
    <p:sldId id="289" r:id="rId11"/>
    <p:sldId id="287" r:id="rId12"/>
    <p:sldId id="285" r:id="rId13"/>
  </p:sldIdLst>
  <p:sldSz cx="9144000" cy="6858000" type="screen4x3"/>
  <p:notesSz cx="6735763" cy="986631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5EB4D-C77E-41AD-A53C-C9B204246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04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F9FB-6B16-435A-811B-DB06593541F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592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конкурса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«Лучший лектор года»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5257800"/>
            <a:ext cx="2399184" cy="1295400"/>
          </a:xfrm>
        </p:spPr>
        <p:txBody>
          <a:bodyPr>
            <a:normAutofit fontScale="77500" lnSpcReduction="20000"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Центрального координационного методического совета,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 Никулина С.Ю.</a:t>
            </a:r>
          </a:p>
          <a:p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ноября 2017 г.</a:t>
            </a: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0"/>
            <a:ext cx="1000132" cy="1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>
              <a:lnSpc>
                <a:spcPts val="33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последипломного образования</a:t>
            </a: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74125"/>
              </p:ext>
            </p:extLst>
          </p:nvPr>
        </p:nvGraphicFramePr>
        <p:xfrm>
          <a:off x="755575" y="1844824"/>
          <a:ext cx="7704858" cy="1503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392"/>
                <a:gridCol w="2402590"/>
                <a:gridCol w="4059549"/>
                <a:gridCol w="911327"/>
              </a:tblGrid>
              <a:tr h="3467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лектора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Капсаргин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Федор Петрович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Урологии, андрологии и сексологии ИПО</a:t>
                      </a: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30,6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Чикун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Владимир Иванович</a:t>
                      </a:r>
                      <a:endParaRPr lang="ru-RU" sz="14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Судебной медицины ИПО</a:t>
                      </a: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25,5</a:t>
                      </a:r>
                      <a:endParaRPr lang="ru-RU" sz="1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>
              <a:lnSpc>
                <a:spcPts val="33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Победители конкурса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«Лучший лектор года»:</a:t>
            </a: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391554" cy="4736824"/>
          </a:xfrm>
        </p:spPr>
        <p:txBody>
          <a:bodyPr lIns="182562" tIns="46038" rIns="182562" bIns="46038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Лечебный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факультет –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Никулина Светлана Юрьевна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д.м.н., профессор, зав. кафедрой внутренних болезней №1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Педиатрический </a:t>
            </a:r>
            <a: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факультет. Специальность 31.05.02 Педиатрия –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Галактионова Марина Юрьевна</a:t>
            </a:r>
            <a: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д.м.н., доцент, зав. кафедры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поликлинической педиатрии и пропедевтики детских болезней с курсом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декан педиатрического факультета;</a:t>
            </a:r>
            <a:endParaRPr lang="ru-RU" altLang="ru-RU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Педиатрический факультет</a:t>
            </a:r>
            <a: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Направление подготовки 39.03.02 Социальная работа – 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Тихонова Наталья Владимировна</a:t>
            </a:r>
            <a: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к.м.н., доцент кафедры </a:t>
            </a:r>
            <a:r>
              <a:rPr lang="ru-RU" altLang="ru-RU" sz="1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ОЗиЗ</a:t>
            </a:r>
            <a: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зам. декана педиатрического факультета;</a:t>
            </a:r>
            <a:endParaRPr lang="ru-RU" altLang="ru-RU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стоматологии - НОЦ инновационной стоматологии –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Орешкин Игорь Валерьевич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к.м.н., доцент кафедры терапевтической стоматологии;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Медико-психолого-фармацевтический факультет –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Артюхова Татьяна Юрьевна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к.псих.н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доцент кафедры педагогики и психологии с курсом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ПО;</a:t>
            </a: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последипломного образования –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Капсаргин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Федор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Петрович,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д.м.н</a:t>
            </a:r>
            <a:r>
              <a:rPr lang="ru-RU" sz="160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60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доцент,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кафедрой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урологии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андрологии и сексологии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756748" cy="130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1676400" y="1828800"/>
            <a:ext cx="518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</a:t>
            </a: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476673"/>
            <a:ext cx="6550496" cy="18722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конкурса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«Лучший лектор года»: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9820" y="2708920"/>
            <a:ext cx="5096596" cy="2929880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конкурса: 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Поощрение лучших лекторов среди профессорско-преподавательского состава</a:t>
            </a:r>
          </a:p>
          <a:p>
            <a:pPr algn="just"/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конкурса: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публичного изложения материала лекторами университета в соответствии с современными требованиями к лекторскому искусству.</a:t>
            </a:r>
          </a:p>
        </p:txBody>
      </p:sp>
      <p:pic>
        <p:nvPicPr>
          <p:cNvPr id="7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756748" cy="130538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5" t="15785" r="32105" b="5201"/>
          <a:stretch/>
        </p:blipFill>
        <p:spPr bwMode="auto">
          <a:xfrm>
            <a:off x="348080" y="2654320"/>
            <a:ext cx="2880320" cy="30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5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404664"/>
            <a:ext cx="6778615" cy="1224136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конкурсе приняли участие </a:t>
            </a:r>
            <a:b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 преподавателей университета: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2060848"/>
            <a:ext cx="8319546" cy="3672408"/>
          </a:xfrm>
        </p:spPr>
        <p:txBody>
          <a:bodyPr lIns="182562" tIns="46038" rIns="182562" bIns="46038"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Лечебный факультет – 10 человек;</a:t>
            </a:r>
          </a:p>
          <a:p>
            <a:pPr>
              <a:lnSpc>
                <a:spcPct val="115000"/>
              </a:lnSpc>
            </a:pP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Педиатрический факультет – </a:t>
            </a:r>
            <a:r>
              <a:rPr lang="ru-RU" alt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человек;</a:t>
            </a: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стоматологии - НОЦ инновационной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стоматологии – 3  человека;</a:t>
            </a:r>
          </a:p>
          <a:p>
            <a:pPr>
              <a:lnSpc>
                <a:spcPct val="115000"/>
              </a:lnSpc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Медико-психолого-фармацевтический факультет – 2 человека.</a:t>
            </a:r>
          </a:p>
          <a:p>
            <a:pPr marL="0" indent="0">
              <a:lnSpc>
                <a:spcPct val="115000"/>
              </a:lnSpc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54" y="188640"/>
            <a:ext cx="756748" cy="130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672" y="116632"/>
            <a:ext cx="7230613" cy="1080120"/>
          </a:xfrm>
        </p:spPr>
        <p:txBody>
          <a:bodyPr lIns="92075" tIns="46038" rIns="92075" bIns="46038">
            <a:noAutofit/>
          </a:bodyPr>
          <a:lstStyle/>
          <a:p>
            <a:pPr>
              <a:lnSpc>
                <a:spcPts val="3300"/>
              </a:lnSpc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Лечебный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факультет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Специальность 31.05.01 Лечебное дело</a:t>
            </a: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6546"/>
              </p:ext>
            </p:extLst>
          </p:nvPr>
        </p:nvGraphicFramePr>
        <p:xfrm>
          <a:off x="539552" y="1844824"/>
          <a:ext cx="8352927" cy="451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1872208"/>
                <a:gridCol w="3672408"/>
                <a:gridCol w="1512168"/>
                <a:gridCol w="1008111"/>
              </a:tblGrid>
              <a:tr h="209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лектора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комиссии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156612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Никулина Светлана</a:t>
                      </a:r>
                      <a:r>
                        <a:rPr lang="ru-RU" sz="14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Юрьевна</a:t>
                      </a:r>
                      <a:endParaRPr lang="ru-RU" sz="14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Внутренних болезней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Газенкампф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31,0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5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Пелиновская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Л.И.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Грушкина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О.С.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04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Петрова</a:t>
                      </a:r>
                      <a:r>
                        <a:rPr lang="ru-RU" sz="14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Марина Михайловна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Поликлинической терапии, семейной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медицины и ЗОЖ с курсом ПО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Газенкампф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30,7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234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Верещагина Т.Д.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Филимонова Л.А.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26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Демко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Ирина Владимировна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Внутренних болезней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с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курсом ПО</a:t>
                      </a: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Газенкампф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30,7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92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Данилова Л.К.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Черкашина И.И.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2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Родиков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Михаил Владимирович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Нервных болезней 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курсом медицинской реабилитации  ПО</a:t>
                      </a: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Пичугина Ю.А.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30,7</a:t>
                      </a: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5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Шишкина Е.В.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Капустина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76">
                <a:tc rowSpan="4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Тихонова Елена Петровна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Инфекционных болезней и эпидемиологии с курсом ПО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Приходько Е.А.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30,6</a:t>
                      </a:r>
                    </a:p>
                    <a:p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63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Гацких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Иванова О.Ю.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Кротова С.В.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2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Зуков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Руслан Александрович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Онкологии и лучевой терапии с курсом ПО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Газенкампф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30,2</a:t>
                      </a: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5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Комлева М.И.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Иванова О.Ю,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0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6374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155032"/>
              </p:ext>
            </p:extLst>
          </p:nvPr>
        </p:nvGraphicFramePr>
        <p:xfrm>
          <a:off x="539552" y="1916832"/>
          <a:ext cx="8352927" cy="3775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1872208"/>
                <a:gridCol w="3672408"/>
                <a:gridCol w="1512168"/>
                <a:gridCol w="1008111"/>
              </a:tblGrid>
              <a:tr h="209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лектора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комиссии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143114">
                <a:tc rowSpan="4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Дегерменджи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Надежда Николаевна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Биологии и экологии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Кротова С.В.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28,5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78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Фефелова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Ю.А.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Чеснокова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Л.Л.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Батухтина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И.П.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8">
                <a:tc rowSpan="5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Борисов Роман Николаевич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Хирургических болезней им. проф. </a:t>
                      </a:r>
                      <a:b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Ю.М. </a:t>
                      </a:r>
                      <a:r>
                        <a:rPr lang="ru-RU" sz="1400" kern="1200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Лубенского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Кочетова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25,6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69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Кембель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В.Р.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Филистович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В.Г.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Маркелова Н.М.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Капустина Е.В.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00">
                <a:tc rowSpan="4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Филькин Геннадий Николаевич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Онкологии и лучевой терапии с курсом ПО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Дыхно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Ю.А..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24,0</a:t>
                      </a: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238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Зуков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Капустина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Коновалов В.Н.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19">
                <a:tc row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Куркатов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Сергей Васильевич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Гигиены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Никулина С.Ю.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19,0</a:t>
                      </a: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2349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Газенкампф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0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>
              <a:lnSpc>
                <a:spcPts val="33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Педиатрический факультет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Специальность 31.05.02 Педиатрия</a:t>
            </a: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12776"/>
            <a:ext cx="8391554" cy="309634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16632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6488"/>
              </p:ext>
            </p:extLst>
          </p:nvPr>
        </p:nvGraphicFramePr>
        <p:xfrm>
          <a:off x="539552" y="1844824"/>
          <a:ext cx="8334593" cy="2712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98"/>
                <a:gridCol w="1872208"/>
                <a:gridCol w="3672408"/>
                <a:gridCol w="1512168"/>
                <a:gridCol w="1008111"/>
              </a:tblGrid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лектора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комиссии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238400">
                <a:tc row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Галактионова Марина Юрьевна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Поликлинической педиатрии и пропедевтики детских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болезней с курсом ПО</a:t>
                      </a: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Тихонова Н.В.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30,8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238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Дударев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Шапошникова Е.В.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04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Юрчук</a:t>
                      </a:r>
                      <a:r>
                        <a:rPr lang="ru-RU" sz="14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Владимир Андреевич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Детской хирургии с курсом ПО им.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В.П. Красовской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Галактионова М.Ю.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29,5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234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Моисеенко Д.А.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Гордиец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26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Давыдов Евгений </a:t>
                      </a: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Леонардович</a:t>
                      </a:r>
                      <a:endParaRPr lang="ru-RU" sz="14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Пропедевтики внутренних болезней и терапии 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Галактионова М.Ю.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23,0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92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Богвилене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Я.А.</a:t>
                      </a:r>
                      <a:endParaRPr lang="ru-RU" sz="12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Гордиец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7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>
              <a:lnSpc>
                <a:spcPts val="33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Педиатрический факультет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подготовки 39.03.02 Социальная работа</a:t>
            </a: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12776"/>
            <a:ext cx="8391554" cy="309634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98450"/>
              </p:ext>
            </p:extLst>
          </p:nvPr>
        </p:nvGraphicFramePr>
        <p:xfrm>
          <a:off x="521218" y="2348880"/>
          <a:ext cx="8352927" cy="187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1872208"/>
                <a:gridCol w="3672408"/>
                <a:gridCol w="1512168"/>
                <a:gridCol w="1008111"/>
              </a:tblGrid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лектора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комиссии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92052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Тихонова Наталья Владимировна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Общественного здоровья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здравоохранения с курсом социальной работы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Галактионова М.Ю.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30,5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1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Демина Н.А.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Зорина Е.В.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Ноздрин Дмитрий</a:t>
                      </a:r>
                      <a:r>
                        <a:rPr lang="ru-RU" sz="14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Александрович</a:t>
                      </a:r>
                      <a:endParaRPr lang="ru-RU" sz="14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Философии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социально-гуманитарных наук</a:t>
                      </a: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Тихонова Н.В.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24,5</a:t>
                      </a: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40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Шульмин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А.В.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Демина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Н.А.</a:t>
                      </a:r>
                      <a:endParaRPr lang="ru-RU" sz="12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5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672" y="285728"/>
            <a:ext cx="7230613" cy="1703112"/>
          </a:xfrm>
        </p:spPr>
        <p:txBody>
          <a:bodyPr lIns="92075" tIns="46038" rIns="92075" bIns="46038">
            <a:noAutofit/>
          </a:bodyPr>
          <a:lstStyle/>
          <a:p>
            <a:pPr>
              <a:lnSpc>
                <a:spcPts val="3300"/>
              </a:lnSpc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стоматологии - НОЦ инновационной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стоматологии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Специальность 31.05.03 Стоматология</a:t>
            </a: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53970"/>
              </p:ext>
            </p:extLst>
          </p:nvPr>
        </p:nvGraphicFramePr>
        <p:xfrm>
          <a:off x="521218" y="2420888"/>
          <a:ext cx="8352927" cy="2684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1944216"/>
                <a:gridCol w="3600400"/>
                <a:gridCol w="1512168"/>
                <a:gridCol w="1008111"/>
              </a:tblGrid>
              <a:tr h="3467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лектора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комиссии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96568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Орешкин Игорь Валерьевич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Терапевтической стоматологии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Киприн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31,0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77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Хомчак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С.О.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Ящук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В.О.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04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Тумшевиц</a:t>
                      </a:r>
                      <a:r>
                        <a:rPr lang="ru-RU" sz="14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Ольга Николаевна</a:t>
                      </a:r>
                      <a:endParaRPr lang="ru-RU" sz="14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Терапевтической стоматологии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Орешкин И.В.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30,8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234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Майгуров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Ящук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В.О.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26">
                <a:tc rowSpan="4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Кунгуров Сергей Викторович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Ортопедической стоматологии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Майгуров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29,9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92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Орешкин И.В.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Хомчак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С.О.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Манашев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Г.Г.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5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>
              <a:lnSpc>
                <a:spcPts val="3300"/>
              </a:lnSpc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Медико-психолого-фармацевтический факультет</a:t>
            </a: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="" xmlns:a16="http://schemas.microsoft.com/office/drawing/2014/main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77801"/>
              </p:ext>
            </p:extLst>
          </p:nvPr>
        </p:nvGraphicFramePr>
        <p:xfrm>
          <a:off x="395536" y="1844824"/>
          <a:ext cx="8352927" cy="2408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2088232"/>
                <a:gridCol w="3312368"/>
                <a:gridCol w="1656184"/>
                <a:gridCol w="1008111"/>
              </a:tblGrid>
              <a:tr h="3467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ФИО лектора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комиссии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Средний балл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96568">
                <a:tc rowSpan="6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Артюхова Татьяна Юрьевна</a:t>
                      </a: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Педагогики</a:t>
                      </a:r>
                      <a:r>
                        <a:rPr lang="ru-RU" sz="1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психологии с курсом ПО</a:t>
                      </a: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Логинова И.О.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29,8</a:t>
                      </a:r>
                      <a:endParaRPr lang="ru-RU" sz="18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177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Авдеева Е.А.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Гуров В.А.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Газенкампф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А.А.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Гавриленко Л.С.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Чупина</a:t>
                      </a:r>
                      <a:r>
                        <a:rPr lang="ru-RU" sz="12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В.Б.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04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Екимова Екатерина Юрьевна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Биологии и экологии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Савельева Е.Е.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25,8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234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Бочанова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Е.И.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Чеснокова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Н.М.</a:t>
                      </a:r>
                      <a:endParaRPr lang="ru-RU" sz="12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3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540934dd8e03db69a4452d59442a1d68a8333a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725</Words>
  <Application>Microsoft Office PowerPoint</Application>
  <PresentationFormat>Экран (4:3)</PresentationFormat>
  <Paragraphs>228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Итоги конкурса  «Лучший лектор года»</vt:lpstr>
      <vt:lpstr>Нормативно-правовая  база конкурса  «Лучший лектор года»:</vt:lpstr>
      <vt:lpstr>В конкурсе приняли участие  20 преподавателей университета:</vt:lpstr>
      <vt:lpstr>Лечебный факультет Специальность 31.05.01 Лечебное дело</vt:lpstr>
      <vt:lpstr>Презентация PowerPoint</vt:lpstr>
      <vt:lpstr>Педиатрический факультет Специальность 31.05.02 Педиатрия</vt:lpstr>
      <vt:lpstr>Педиатрический факультет направление подготовки 39.03.02 Социальная работа</vt:lpstr>
      <vt:lpstr>Институт стоматологии - НОЦ инновационной стоматологии Специальность 31.05.03 Стоматология</vt:lpstr>
      <vt:lpstr>Медико-психолого-фармацевтический факультет</vt:lpstr>
      <vt:lpstr>Институт последипломного образования</vt:lpstr>
      <vt:lpstr>Победители конкурса  «Лучший лектор года»: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Ступникова Надежда Викторовна</cp:lastModifiedBy>
  <cp:revision>75</cp:revision>
  <cp:lastPrinted>2017-11-20T09:15:08Z</cp:lastPrinted>
  <dcterms:created xsi:type="dcterms:W3CDTF">2017-09-04T12:59:03Z</dcterms:created>
  <dcterms:modified xsi:type="dcterms:W3CDTF">2017-11-20T09:16:46Z</dcterms:modified>
</cp:coreProperties>
</file>