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36BCFC2-A833-4FDE-A2B6-112488F1D49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5BBA-D479-4457-8490-0A5F98B739F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40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CFC2-A833-4FDE-A2B6-112488F1D49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5BBA-D479-4457-8490-0A5F98B73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72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CFC2-A833-4FDE-A2B6-112488F1D49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5BBA-D479-4457-8490-0A5F98B739F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37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CFC2-A833-4FDE-A2B6-112488F1D49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5BBA-D479-4457-8490-0A5F98B73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04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CFC2-A833-4FDE-A2B6-112488F1D49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5BBA-D479-4457-8490-0A5F98B739F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30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CFC2-A833-4FDE-A2B6-112488F1D49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5BBA-D479-4457-8490-0A5F98B73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63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CFC2-A833-4FDE-A2B6-112488F1D49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5BBA-D479-4457-8490-0A5F98B73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4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CFC2-A833-4FDE-A2B6-112488F1D49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5BBA-D479-4457-8490-0A5F98B73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7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CFC2-A833-4FDE-A2B6-112488F1D49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5BBA-D479-4457-8490-0A5F98B73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83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CFC2-A833-4FDE-A2B6-112488F1D49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5BBA-D479-4457-8490-0A5F98B73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25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CFC2-A833-4FDE-A2B6-112488F1D49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5BBA-D479-4457-8490-0A5F98B739F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06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6BCFC2-A833-4FDE-A2B6-112488F1D49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485BBA-D479-4457-8490-0A5F98B739F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80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zzrenie.ru/stroenie-glaza/glaznoe-yabloko-stroeni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2919" y="4932841"/>
            <a:ext cx="7772400" cy="1463040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Строение глаза</a:t>
            </a:r>
            <a:endParaRPr lang="ru-RU" sz="7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042" y="666110"/>
            <a:ext cx="4530359" cy="300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614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Веки глаза </a:t>
            </a:r>
            <a:r>
              <a:rPr lang="ru-RU" sz="3600" dirty="0"/>
              <a:t>– верхнее и нижнее – ограничены спереди реснитчатым краем. Конфигурация края век формирует глазную щель. Ее форма может быть разной в зависимости от расовой принадлежности человека. У европейцев глаза чаще всего имеют миндалевидный разрез, тогда как у азиатов глазная щель узкая.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90583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45322" y="250530"/>
            <a:ext cx="10649244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Внутренний угол глаза формирует слезное озеро. Также во внутреннем углу расположена полулунная складка, которая участвует в движениях глазных яблок. Еще одна функция этого органа – это смазка роговицы глаза слезной жидкостью. Происходит это в процессе моргания. Во время сна веки смыкаются, чем защищают глаз от пересыхания.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436" y="3759183"/>
            <a:ext cx="4726479" cy="294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95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532263"/>
            <a:ext cx="9720073" cy="5777097"/>
          </a:xfrm>
        </p:spPr>
        <p:txBody>
          <a:bodyPr>
            <a:noAutofit/>
          </a:bodyPr>
          <a:lstStyle/>
          <a:p>
            <a:pPr fontAlgn="base"/>
            <a:r>
              <a:rPr lang="ru-RU" sz="4400" dirty="0"/>
              <a:t>Каркас этих «шторок» обеспечивает хрящевая ткань. В толще этой ткани находятся </a:t>
            </a:r>
            <a:r>
              <a:rPr lang="ru-RU" sz="4400" dirty="0" err="1"/>
              <a:t>мейбомиевы</a:t>
            </a:r>
            <a:r>
              <a:rPr lang="ru-RU" sz="4400" dirty="0"/>
              <a:t> железы, служащие для выработки сального секрета, необходимого для функции смазки. Между собой хрящи верхнего и нижнего века соединяются медиальной и латеральной связками.</a:t>
            </a:r>
          </a:p>
          <a:p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74956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7" y="36231"/>
            <a:ext cx="9900565" cy="6699631"/>
          </a:xfrm>
        </p:spPr>
      </p:pic>
    </p:spTree>
    <p:extLst>
      <p:ext uri="{BB962C8B-B14F-4D97-AF65-F5344CB8AC3E}">
        <p14:creationId xmlns:p14="http://schemas.microsoft.com/office/powerpoint/2010/main" val="3451098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682388"/>
            <a:ext cx="9720073" cy="5626972"/>
          </a:xfrm>
        </p:spPr>
        <p:txBody>
          <a:bodyPr>
            <a:normAutofit lnSpcReduction="10000"/>
          </a:bodyPr>
          <a:lstStyle/>
          <a:p>
            <a:r>
              <a:rPr lang="ru-RU" sz="4400" dirty="0"/>
              <a:t>Внутренняя часть </a:t>
            </a:r>
            <a:r>
              <a:rPr lang="ru-RU" sz="4400" dirty="0" err="1"/>
              <a:t>palpebrae</a:t>
            </a:r>
            <a:r>
              <a:rPr lang="ru-RU" sz="4400" dirty="0"/>
              <a:t> покрыта конъюнктивой, то есть слизистой оболочкой, непосредственно прилежащей к </a:t>
            </a:r>
            <a:r>
              <a:rPr lang="ru-RU" sz="4400" dirty="0">
                <a:hlinkClick r:id="rId2"/>
              </a:rPr>
              <a:t>глазному яблоку</a:t>
            </a:r>
            <a:r>
              <a:rPr lang="ru-RU" sz="4400" dirty="0"/>
              <a:t>. А снаружи верхнее и нижнее </a:t>
            </a:r>
            <a:r>
              <a:rPr lang="ru-RU" sz="4400" dirty="0" err="1"/>
              <a:t>palpebraе</a:t>
            </a:r>
            <a:r>
              <a:rPr lang="ru-RU" sz="4400" dirty="0"/>
              <a:t> покрыто тонкой кожей. Этот участок кожи практически лишен жировых желез, что делает его наиболее уязвимым к воздействиям внешних факторов.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32898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idx="1"/>
          </p:nvPr>
        </p:nvSpPr>
        <p:spPr>
          <a:xfrm>
            <a:off x="5937686" y="7475784"/>
            <a:ext cx="2002756" cy="31750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840348" y="311307"/>
            <a:ext cx="4586542" cy="55943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79331" rIns="0" bIns="179331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Функции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                                                                                 Весьма пространный вопрос о функциях, которые выполняют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oculus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palpebrae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имеет четкий и стройный ответ. Причем, эти функции прочно обусловлены самим строением века у глаз: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Защитная – от механических, физических или химических повреждающих факторов глаза защищают веки. Пример: ветер и летящая пыль не повреждают роговицу именно благодаря им. Да и сильный, яркий свет значительно приглушается полуприкрытыми веками.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Picture 6" descr="век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67" y="910462"/>
            <a:ext cx="4877470" cy="4016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68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2492" y="648269"/>
            <a:ext cx="9720073" cy="5438632"/>
          </a:xfrm>
        </p:spPr>
        <p:txBody>
          <a:bodyPr>
            <a:normAutofit fontScale="92500"/>
          </a:bodyPr>
          <a:lstStyle/>
          <a:p>
            <a:pPr fontAlgn="base"/>
            <a:r>
              <a:rPr lang="ru-RU" sz="3900" dirty="0"/>
              <a:t>Человек моргает. А это не что иное, как смачивание передней поверхности глаза слезной жидкостью. Без этого роговица была бы сухой и мутной, а значит, непрозрачной.</a:t>
            </a:r>
          </a:p>
          <a:p>
            <a:pPr fontAlgn="base"/>
            <a:r>
              <a:rPr lang="ru-RU" sz="3900" dirty="0"/>
              <a:t>Социальная функция выражается в самых разнообразных эмоциях, то есть с помощью все тех же век глаз. Подмигивание, прищуривание, зажмуривание – это далеко не полный список всех возможных проявлений эмоций.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424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809" y="361665"/>
            <a:ext cx="9720073" cy="4023360"/>
          </a:xfrm>
        </p:spPr>
        <p:txBody>
          <a:bodyPr>
            <a:normAutofit/>
          </a:bodyPr>
          <a:lstStyle/>
          <a:p>
            <a:r>
              <a:rPr lang="ru-RU" sz="4400" b="1" dirty="0"/>
              <a:t>Как выяснили ученые, с помощью моргания человек дополнительно собирается с мыслями и настраивается на нужный лад. Но </a:t>
            </a:r>
            <a:r>
              <a:rPr lang="ru-RU" sz="4400" b="1" dirty="0" err="1"/>
              <a:t>palpebrae</a:t>
            </a:r>
            <a:r>
              <a:rPr lang="ru-RU" sz="4400" b="1" dirty="0"/>
              <a:t>, как и любой другой орган, имеет ряд заболеваний.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925458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</TotalTime>
  <Words>256</Words>
  <Application>Microsoft Office PowerPoint</Application>
  <PresentationFormat>Широкоэкранный</PresentationFormat>
  <Paragraphs>13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Tw Cen MT</vt:lpstr>
      <vt:lpstr>Tw Cen MT Condensed</vt:lpstr>
      <vt:lpstr>Wingdings 3</vt:lpstr>
      <vt:lpstr>Интеграл</vt:lpstr>
      <vt:lpstr>Строение глаза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глаза</dc:title>
  <dc:creator>Microsoft Office</dc:creator>
  <cp:lastModifiedBy>Microsoft Office</cp:lastModifiedBy>
  <cp:revision>2</cp:revision>
  <dcterms:created xsi:type="dcterms:W3CDTF">2018-05-21T16:06:50Z</dcterms:created>
  <dcterms:modified xsi:type="dcterms:W3CDTF">2018-05-21T16:23:54Z</dcterms:modified>
</cp:coreProperties>
</file>