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6" r:id="rId11"/>
    <p:sldId id="267" r:id="rId12"/>
    <p:sldId id="268" r:id="rId13"/>
    <p:sldId id="263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600AE-5786-4094-93D0-356CCD0BD1A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67D43-F4D4-45A7-85F6-8F5AF83CF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838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Autofit/>
          </a:bodyPr>
          <a:lstStyle/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стоматологии ИПО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636912"/>
            <a:ext cx="5144616" cy="910952"/>
          </a:xfrm>
        </p:spPr>
        <p:txBody>
          <a:bodyPr>
            <a:normAutofit fontScale="925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искусственных коронок. Показания к применению.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0112" y="3933056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ординатор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кафедры-клиники стоматологии ИПО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«стоматология ортопедическая»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Засимов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Богдан Вадимович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рецензент к.м.н., доцент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Анатолий Николаевич.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32567" y="613436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Красноярск , 2021</a:t>
            </a:r>
          </a:p>
        </p:txBody>
      </p:sp>
    </p:spTree>
    <p:extLst>
      <p:ext uri="{BB962C8B-B14F-4D97-AF65-F5344CB8AC3E}">
        <p14:creationId xmlns:p14="http://schemas.microsoft.com/office/powerpoint/2010/main" val="100631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H:\Учебное\Ординатура\рефераты, презентации\Коронк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87" y="1412776"/>
            <a:ext cx="7552887" cy="398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02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:\Учебное\Ординатура\рефераты, презентации\металлокерамические-и-керамические-корон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92744" cy="361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154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356" y="5185382"/>
            <a:ext cx="8435280" cy="334523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Оптическая характеристика коронок комбинированных и безметаллических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:\Учебное\Ординатура\рефераты, презентации\keram-koronki-opt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04" y="404664"/>
            <a:ext cx="7416824" cy="466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073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По назначению или выполняемой функции:</a:t>
            </a:r>
          </a:p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восстановительные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опорные (в мостовидных или других видах протезов);</a:t>
            </a:r>
          </a:p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шинирующие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фиксирующие (для удержания лекарств,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ортодонтических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челюстно-лицевых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аппаратов);</a:t>
            </a:r>
          </a:p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временные и постоянные. </a:t>
            </a:r>
          </a:p>
        </p:txBody>
      </p:sp>
    </p:spTree>
    <p:extLst>
      <p:ext uri="{BB962C8B-B14F-4D97-AF65-F5344CB8AC3E}">
        <p14:creationId xmlns:p14="http://schemas.microsoft.com/office/powerpoint/2010/main" val="3042550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Телескопическая система коронок для фиксации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бюгельного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протеза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:\Учебное\Ординатура\рефераты, презентации\stusl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58751"/>
            <a:ext cx="6288747" cy="454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788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изготовлению искусственных коронок: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твердых тканей зубов (кариес, клиновидные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дефекты, патологическая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стираемость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гипоплазия, флюороз, эрозия), травматические повреждения, которые невозможно восстановить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пломбированием или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изготовлением вкладок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ИРОПЗ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&gt; 60%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194" name="Picture 2" descr="H:\Учебное\Ординатура\рефераты, презентации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05064"/>
            <a:ext cx="472664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052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изготовлению искусственных коронок: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7931224" cy="391703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восстановление высоты нижней трети лица при ее снижении (патологическая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стираемость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зубов (восстановление формы коронки, предупреждение дальнейшего истирания), патология прикуса; </a:t>
            </a:r>
          </a:p>
        </p:txBody>
      </p:sp>
      <p:pic>
        <p:nvPicPr>
          <p:cNvPr id="9218" name="Picture 2" descr="H:\Учебное\Ординатура\рефераты, презентации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54487"/>
            <a:ext cx="5669519" cy="25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471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изготовлению искусственных коронок: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аномалии формы зубов (зубы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Гетчинсона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Фурнье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Пфлюгера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зуб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Турнера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шиповидные зубы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аномалии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зубов.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:\Учебное\Ординатура\рефераты, презентации\getchinson-zu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95300"/>
            <a:ext cx="4998715" cy="302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965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Тортоаномалия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зуба 2.1, а также вестибулярное положение зуба 3.1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:\Учебное\Ординатура\рефераты, презентации\shutterstock_172340831_1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6907372" cy="412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841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изготовлению искусственных коронок: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5) нарушение цвета естественных зубов (дисплазия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Капдепона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Стентона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мраморная болезнь, гипоплазия, флюороз, гибель пульпы,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резорцин-формалиновый метод лечения зуба.)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:\Учебное\Ординатура\рефераты, презентации\Изменение-цета-зуб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4107358" cy="27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44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представление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искусственных коронках,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показаниях к их применению в ортопедической стоматологии.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99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изготовлению искусственных коронок: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6) зубы, предназначенные для фиксации несъемных или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съемных протезов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(телескопические коронки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 descr="H:\Учебное\Ординатура\рефераты, презентации\image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90079"/>
            <a:ext cx="5585618" cy="316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361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изготовлению искусственных коронок: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7) конвергенция, дивергенция или выдвижение зубов при их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сошлифовывании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отсутствии (феномен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Попова–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Годона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:\Учебное\Ординатура\рефераты, презентации\JzQIum5kGmKaxfs-AuZ_hKQOcknOslXsQZdKz07MChTP2KXEAbHyyxbWm3pjA5YDU5bDtMQ6Gkrf0MU1GcWu7AeV_Fo_VBsXi4FcK4LiLhBxnsI8qmaAjFVWv78PyIuRqn4gAAC1N86DsEv604Jk8fGnJMdzrE3tmAJxtUxAu92Wcd0ZjPAIEQuVzw9SZwpVB2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20022"/>
            <a:ext cx="3490502" cy="339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379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изготовлению искусственных коронок: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8) специальная подготовка зуба (под </a:t>
            </a:r>
            <a:r>
              <a:rPr lang="ru-RU" dirty="0" err="1"/>
              <a:t>кламмер</a:t>
            </a:r>
            <a:r>
              <a:rPr lang="ru-RU" dirty="0"/>
              <a:t> или </a:t>
            </a:r>
            <a:r>
              <a:rPr lang="ru-RU" dirty="0" err="1"/>
              <a:t>окклюзионную</a:t>
            </a:r>
            <a:r>
              <a:rPr lang="ru-RU" dirty="0"/>
              <a:t> накладку);</a:t>
            </a:r>
          </a:p>
          <a:p>
            <a:pPr marL="0" indent="0">
              <a:buNone/>
            </a:pPr>
            <a:r>
              <a:rPr lang="ru-RU" dirty="0"/>
              <a:t>9) </a:t>
            </a:r>
            <a:r>
              <a:rPr lang="ru-RU" dirty="0" err="1"/>
              <a:t>шинирование</a:t>
            </a:r>
            <a:r>
              <a:rPr lang="ru-RU" dirty="0"/>
              <a:t> при заболеваниях периодонта и переломах </a:t>
            </a:r>
            <a:r>
              <a:rPr lang="ru-RU" dirty="0" smtClean="0"/>
              <a:t>челюстей.</a:t>
            </a:r>
          </a:p>
          <a:p>
            <a:pPr marL="0" indent="0">
              <a:buNone/>
            </a:pPr>
            <a:r>
              <a:rPr lang="ru-RU" dirty="0"/>
              <a:t>10) </a:t>
            </a:r>
            <a:r>
              <a:rPr lang="ru-RU" dirty="0" smtClean="0"/>
              <a:t>фиксация </a:t>
            </a:r>
            <a:r>
              <a:rPr lang="ru-RU" dirty="0"/>
              <a:t>ортопедических, </a:t>
            </a:r>
            <a:r>
              <a:rPr lang="ru-RU" dirty="0" err="1"/>
              <a:t>ортодонтических</a:t>
            </a:r>
            <a:r>
              <a:rPr lang="ru-RU" dirty="0"/>
              <a:t> или челюстно-лицевых аппаратов. </a:t>
            </a:r>
            <a:r>
              <a:rPr lang="ru-RU" dirty="0" smtClean="0"/>
              <a:t> ( шина Ядровой, аппарат Петросова и прочие).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190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Петросова ( жевательные зубы взяты под искусственные коронки , входящие в состав аппарата)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:\Учебное\Ординатура\рефераты, презентации\apparat-petros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6678151" cy="35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016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Искусственные коронки являются ортопедическими конструкциями, которые способны восполнить недостающие ткани зуба а следственно функцию, эстетику, правильное положение зуба или нескольких зубов.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052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основных использованных источников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arenR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Ортопедическая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стоматология: Руководство для врачей, студ. вузов и мед. училищ /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Н.Г.Аболмасов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Н.Н.Аболмасов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В.А.Бычков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А.Аль-Хаким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М.: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МЕДпресс-информ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2002.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 159–161.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Ортопедическая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стоматология Учебник Под редакцией Э.С.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Каливраджияна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И.Ю. Лебеденко, Е.А. Брагина, И.П. Рыжовой 2-е издание, переработанное и дополненное,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2018. С. 201- 203.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Ортопедическая стоматология (факультетский курс) : учебник / В. Н. Трезубов, А. С. Щербаков, Л. М.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Мишнев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ред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В. Н. Трезубов. - 9-е изд.,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- Москва : ГЭОТАР-Медиа, 2019.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 502-510</a:t>
            </a:r>
          </a:p>
        </p:txBody>
      </p:sp>
    </p:spTree>
    <p:extLst>
      <p:ext uri="{BB962C8B-B14F-4D97-AF65-F5344CB8AC3E}">
        <p14:creationId xmlns:p14="http://schemas.microsoft.com/office/powerpoint/2010/main" val="3319624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основных использованных источников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Ортопедическая стоматология. Материалы и технологии : учебник / А. И. Абдурахманов, О. Р. Курбанов. - 3-е изд.,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- Москва : ГЭОТАР-Медиа, 2016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С. 288-290.</a:t>
            </a:r>
          </a:p>
          <a:p>
            <a:pPr marL="0" indent="0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5) Ортопедическая стоматология (несъемное зубное протезирование) : учебник / О. Р. Курбанов, А. И. Абдурахманов, С. И.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Абакаров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- Москва : ГЭОТАР-Медиа,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2017. – С. 308-312.</a:t>
            </a:r>
          </a:p>
          <a:p>
            <a:pPr marL="0" indent="0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Баум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Л. Руководство по практической стоматологии: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моногр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/ Л.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Баум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Р.В.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Филлипс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М.Р.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Лунд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- М.: Медицина,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2016. – С. 407</a:t>
            </a:r>
          </a:p>
          <a:p>
            <a:pPr marL="0" indent="0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7) Ибрагимов, Т. И. Лекции по ортопедической стоматологии: учебное пособие / Т.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И. Ибрагимов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Г. В. Большаков, Б. П. Марков [и др.]. – Москва: «ГЭОТАР – Медиа»,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2018. С. 168-169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585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0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искусственные коронки по определённым признакам.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показания к применению искусственных коронок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3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Искусственная коронка — это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ортопедическая конструкция, накладываемая на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подготовленную естественную или искусственную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коронку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зуба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восстановления ее анатомической формы 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фиксации зубных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протезов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тем, что искусственные коронки имеют различную конструкцию и предназначены для разных целей, их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классифицируют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определенным признакам:</a:t>
            </a:r>
          </a:p>
        </p:txBody>
      </p:sp>
      <p:pic>
        <p:nvPicPr>
          <p:cNvPr id="1026" name="Picture 2" descr="H:\Учебное\Ординатура\рефераты, презентации\5ce57f9bf05d6b6972afe933f70a3c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03" y="4788698"/>
            <a:ext cx="3241173" cy="198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Учебное\Ординатура\рефераты, презентации\2ddc918f7eb65eaca7da54a1716c8b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73221"/>
            <a:ext cx="3311277" cy="199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6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искусственных коронок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713387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 или по величине и способу охвата зуба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полные, т. е. покрывающие все поверхности зуба;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экваторные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(доходящие до экватора зуба);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полукоронки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(покрывают только оральную,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апроксимальные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поверхности и режущий край фронтальной группы зубов);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трехчетвертные (если такая конструкция изготавливается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премоляры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они покрывают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3/4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зуба);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коронки со штифтом;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телескопические;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окончатые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культевые. </a:t>
            </a:r>
          </a:p>
        </p:txBody>
      </p:sp>
    </p:spTree>
    <p:extLst>
      <p:ext uri="{BB962C8B-B14F-4D97-AF65-F5344CB8AC3E}">
        <p14:creationId xmlns:p14="http://schemas.microsoft.com/office/powerpoint/2010/main" val="3701327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43528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По методу изготовления:</a:t>
            </a:r>
          </a:p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штампованные;</a:t>
            </a:r>
          </a:p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литые;</a:t>
            </a:r>
          </a:p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паяные (шовные) сейчас практически не применяются;</a:t>
            </a:r>
          </a:p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изготовленные методом полимеризации;</a:t>
            </a:r>
          </a:p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методом спекания;</a:t>
            </a:r>
          </a:p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методом компьютерного моделирования и фрезеровки. </a:t>
            </a:r>
          </a:p>
        </p:txBody>
      </p:sp>
    </p:spTree>
    <p:extLst>
      <p:ext uri="{BB962C8B-B14F-4D97-AF65-F5344CB8AC3E}">
        <p14:creationId xmlns:p14="http://schemas.microsoft.com/office/powerpoint/2010/main" val="427366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56166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Литая коронка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Штампованная коронка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напылением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:\Учебное\Ординатура\рефераты, презентации\5mk1gpv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2656"/>
            <a:ext cx="456848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Учебное\Ординатура\рефераты, презентации\10727036_38446884.pdf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935" y="3544278"/>
            <a:ext cx="4221088" cy="316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952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Фрезерованная коронка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диоксида циркония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:\Учебное\Ординатура\рефераты, презентации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400600" cy="417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472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 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материала: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металлические (благородные сплавы — золото,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серебро-палладий; неблагородные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сплавы — хром-никель, кобальт-хром, титан).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неметаллические (пластмассовые, фарфоровые);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комбинированные, т. е. облицованные пластмассой,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композитом, керамической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массой (металлопластмассовые, металлокерамические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Оксиды металлов (диоксид циркония)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986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964</Words>
  <Application>Microsoft Office PowerPoint</Application>
  <PresentationFormat>Экран (4:3)</PresentationFormat>
  <Paragraphs>88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Кафедра стоматологии ИПО</vt:lpstr>
      <vt:lpstr>Цель работы:</vt:lpstr>
      <vt:lpstr>Задачи работы:</vt:lpstr>
      <vt:lpstr>Презентация PowerPoint</vt:lpstr>
      <vt:lpstr>Классификация искусственных коронок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Показания к изготовлению искусственных коронок:</vt:lpstr>
      <vt:lpstr>Показания к изготовлению искусственных коронок:</vt:lpstr>
      <vt:lpstr>Показания к изготовлению искусственных коронок:</vt:lpstr>
      <vt:lpstr>Презентация PowerPoint</vt:lpstr>
      <vt:lpstr>Показания к изготовлению искусственных коронок:</vt:lpstr>
      <vt:lpstr>Показания к изготовлению искусственных коронок:</vt:lpstr>
      <vt:lpstr>Показания к изготовлению искусственных коронок:</vt:lpstr>
      <vt:lpstr>Показания к изготовлению искусственных коронок:</vt:lpstr>
      <vt:lpstr>Презентация PowerPoint</vt:lpstr>
      <vt:lpstr>Выводы:</vt:lpstr>
      <vt:lpstr>Список основных использованных источников</vt:lpstr>
      <vt:lpstr>Список основных использованных источников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Кафедра стоматологии ИПО</dc:title>
  <dc:creator>Богдан</dc:creator>
  <cp:lastModifiedBy>Пользователь Windows</cp:lastModifiedBy>
  <cp:revision>45</cp:revision>
  <dcterms:created xsi:type="dcterms:W3CDTF">2021-11-18T04:30:36Z</dcterms:created>
  <dcterms:modified xsi:type="dcterms:W3CDTF">2021-12-08T08:24:29Z</dcterms:modified>
</cp:coreProperties>
</file>