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F7CDC-B1DD-4DC0-8A96-6226B51CB1D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386C-1DD3-4AE0-98D7-F8C4C460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A0F6-F354-4B8F-9ED3-F5C7F786324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941A-E751-4F04-BD5F-438E0CB1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FC05-9265-482D-8430-ED2A976C587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7D42-6A14-4515-BC4E-E1DDA985F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F6991-47AB-4442-B015-3DE5CB94D87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4C1E-398D-4AC3-AE5A-4688023BC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F6F5-F1FA-4688-ABEE-EC2D5993362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76B1-676D-45CF-BAA4-DB4CF061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0694-65B0-4D2E-AA47-5C36BB24F9F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21EC-775D-409F-B306-37AB484F2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B2610-1629-4BC5-B25D-03A9B4E38A9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3D6E-A088-40C9-9555-B5B562E76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A87C-4804-44CD-8508-CDF8E57BE90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0039-4323-4094-99B3-5772E7A9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E6F1-BC4C-4655-B231-037C14F24D6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96E4-032C-48BB-BFE7-5C73F4617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35A7-3678-4B07-A17F-B94F611DF3A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997A-A092-4CC4-9497-357C158FE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6A995-BDE3-4737-8587-70F6F61BF6B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DB3B-7950-47D2-981B-7854B5B76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E491DA-B7A1-4A29-AD8B-F7D9BAF115E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AD35FD-76B0-491C-99F8-1069EBE1A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64" r:id="rId7"/>
    <p:sldLayoutId id="2147483771" r:id="rId8"/>
    <p:sldLayoutId id="2147483772" r:id="rId9"/>
    <p:sldLayoutId id="2147483763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Олимпиада по правоведению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950" y="260350"/>
            <a:ext cx="8785225" cy="63373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15 декабря прошла олимпиада по правоведению. Она была представлена в стили КВН.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Участвовавшие команды представили свои песни, миниатюры и шутки на тему прав человека.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олимпиаде приняли участия команды:</a:t>
            </a: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Факультет медицинской кибернетики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Факультет стоматологии 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Факультет социальной работы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Факультет педиатрии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Факультет фармации 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Юр</a:t>
            </a:r>
            <a:r>
              <a:rPr lang="ru-RU" sz="2400" dirty="0"/>
              <a:t>. Фак СФУ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 smtClean="0"/>
          </a:p>
          <a:p>
            <a:pPr marL="420624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497887" cy="626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C:\Users\Пользователь\Downloads\IMG_1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06" y="260648"/>
            <a:ext cx="865284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362950" cy="564991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000" dirty="0" smtClean="0"/>
              <a:t>Места распределились так:</a:t>
            </a:r>
          </a:p>
          <a:p>
            <a:pPr marL="608076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4000" dirty="0" smtClean="0"/>
              <a:t>«Маша и медведи» Юр. Фак СФУ</a:t>
            </a:r>
          </a:p>
          <a:p>
            <a:pPr marL="608076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4000" dirty="0" smtClean="0"/>
              <a:t> Факультет педиатрии </a:t>
            </a:r>
          </a:p>
          <a:p>
            <a:pPr marL="608076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ru-RU" sz="4000" dirty="0" smtClean="0"/>
              <a:t>Факультет медицинской кибернетики</a:t>
            </a:r>
          </a:p>
          <a:p>
            <a:pPr marL="608076" indent="-57150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 факультет Медицинской кибернетики занял </a:t>
            </a:r>
            <a:r>
              <a:rPr lang="en-US" dirty="0" smtClean="0"/>
              <a:t>III</a:t>
            </a:r>
            <a:r>
              <a:rPr lang="ru-RU" dirty="0" smtClean="0"/>
              <a:t> место</a:t>
            </a:r>
            <a:endParaRPr lang="ru-RU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175625" cy="4465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6000" b="1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6000" b="1" smtClean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83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Олимпиада по правоведению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Наш факультет Медицинской кибернетики занял III место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по правоведению</dc:title>
  <dc:creator>Пользователь</dc:creator>
  <cp:lastModifiedBy>ТкаченкоОВ</cp:lastModifiedBy>
  <cp:revision>10</cp:revision>
  <dcterms:created xsi:type="dcterms:W3CDTF">2014-12-17T16:30:52Z</dcterms:created>
  <dcterms:modified xsi:type="dcterms:W3CDTF">2015-04-02T08:27:32Z</dcterms:modified>
</cp:coreProperties>
</file>