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43348-A253-4E5F-BAA9-1FC9B7378B82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B1017-EB6A-405C-BEB5-B07D415782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111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96254-4AD8-4F4E-9A16-4FB5E8D3C50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3721-B18F-4E18-8DA3-DFBE1643983F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B-23B6-4652-B181-5B7E70F10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16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3721-B18F-4E18-8DA3-DFBE1643983F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B-23B6-4652-B181-5B7E70F10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865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3721-B18F-4E18-8DA3-DFBE1643983F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B-23B6-4652-B181-5B7E70F10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2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3721-B18F-4E18-8DA3-DFBE1643983F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B-23B6-4652-B181-5B7E70F10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470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3721-B18F-4E18-8DA3-DFBE1643983F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B-23B6-4652-B181-5B7E70F10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30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3721-B18F-4E18-8DA3-DFBE1643983F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B-23B6-4652-B181-5B7E70F10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45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3721-B18F-4E18-8DA3-DFBE1643983F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B-23B6-4652-B181-5B7E70F10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11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3721-B18F-4E18-8DA3-DFBE1643983F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B-23B6-4652-B181-5B7E70F10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99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3721-B18F-4E18-8DA3-DFBE1643983F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B-23B6-4652-B181-5B7E70F10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37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3721-B18F-4E18-8DA3-DFBE1643983F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B-23B6-4652-B181-5B7E70F10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34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43721-B18F-4E18-8DA3-DFBE1643983F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4B3B-23B6-4652-B181-5B7E70F10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57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43721-B18F-4E18-8DA3-DFBE1643983F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C4B3B-23B6-4652-B181-5B7E70F10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76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5.wdp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microsoft.com/office/2007/relationships/hdphoto" Target="../media/hdphoto7.wdp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microsoft.com/office/2007/relationships/hdphoto" Target="../media/hdphoto9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11.wdp"/><Relationship Id="rId5" Type="http://schemas.openxmlformats.org/officeDocument/2006/relationships/image" Target="../media/image18.png"/><Relationship Id="rId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Логотип КрасГМУ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5"/>
            <a:ext cx="1440855" cy="97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1772816"/>
            <a:ext cx="806489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</a:pPr>
            <a:r>
              <a:rPr lang="ru-RU" sz="24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МЕДИЦИНСКИЕ СТРУКТУРНЫЕ ПОДРАЗДЕЛЕНИЯ КрасГМУ</a:t>
            </a:r>
            <a:endParaRPr lang="ru-RU" sz="2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http://prof.krasgmu.ru/images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9" y="3425072"/>
            <a:ext cx="3343275" cy="83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klinika.krasgmu.ru/images/logo_titl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244"/>
          <a:stretch/>
        </p:blipFill>
        <p:spPr bwMode="auto">
          <a:xfrm>
            <a:off x="5417840" y="3573016"/>
            <a:ext cx="3618656" cy="49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stom.krasgmu.ru/images/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5" t="1" r="11954" b="44916"/>
          <a:stretch/>
        </p:blipFill>
        <p:spPr bwMode="auto">
          <a:xfrm>
            <a:off x="542189" y="4864824"/>
            <a:ext cx="3195616" cy="65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&amp;TScy;&amp;Ncy;&amp;Icy;&amp;Lcy; – &amp;tscy;&amp;iecy;&amp;ncy;&amp;tcy;&amp;rcy;&amp;acy;&amp;lcy;&amp;softcy;&amp;ncy;&amp;acy;&amp;yacy; &amp;ncy;&amp;acy;&amp;ucy;&amp;chcy;&amp;ncy;&amp;ocy;-&amp;icy;&amp;scy;&amp;scy;&amp;lcy;&amp;iecy;&amp;dcy;&amp;ocy;&amp;vcy;&amp;acy;&amp;tcy;&amp;iecy;&amp;lcy;&amp;softcy;&amp;scy;&amp;kcy;&amp;acy;&amp;yacy; &amp;lcy;&amp;acy;&amp;bcy;&amp;ocy;&amp;rcy;&amp;acy;&amp;tcy;&amp;ocy;&amp;rcy;&amp;icy;&amp;yacy;. &amp;Kcy;&amp;rcy;&amp;acy;&amp;scy;&amp;ncy;&amp;ocy;&amp;yacy;&amp;rcy;&amp;scy;&amp;kcy;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08"/>
          <a:stretch/>
        </p:blipFill>
        <p:spPr bwMode="auto">
          <a:xfrm>
            <a:off x="3348346" y="5949279"/>
            <a:ext cx="2496742" cy="75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chesheykoeu\Documents\клиника\Университетская клиника\крест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84" y="3573016"/>
            <a:ext cx="645215" cy="64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43698" y="4809266"/>
            <a:ext cx="3324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тделение общей </a:t>
            </a:r>
          </a:p>
          <a:p>
            <a:pPr algn="just"/>
            <a:r>
              <a:rPr lang="ru-RU" sz="2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врачебной практики</a:t>
            </a:r>
            <a:endParaRPr lang="ru-RU" sz="20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8" descr="http://ovp.krasgmu.ru/images/logo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1" r="71608"/>
          <a:stretch/>
        </p:blipFill>
        <p:spPr bwMode="auto">
          <a:xfrm>
            <a:off x="4572000" y="4797152"/>
            <a:ext cx="767371" cy="69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47667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КрасГМУ – ВУЗ здорового образа жизни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5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030382"/>
              </p:ext>
            </p:extLst>
          </p:nvPr>
        </p:nvGraphicFramePr>
        <p:xfrm>
          <a:off x="4211960" y="23664"/>
          <a:ext cx="3816424" cy="66879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0924"/>
                <a:gridCol w="1375500"/>
              </a:tblGrid>
              <a:tr h="269268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Консультант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приемов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ctr"/>
                </a:tc>
              </a:tr>
              <a:tr h="26926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altLang="ru-RU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Кантимирова</a:t>
                      </a:r>
                      <a:r>
                        <a:rPr lang="ru-RU" alt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Е.А.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alt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26926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alt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Дмитренко Д.В.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alt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26926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alt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Шнайдер Н.А.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alt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26926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altLang="ru-RU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Чикунов</a:t>
                      </a:r>
                      <a:r>
                        <a:rPr lang="ru-RU" alt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В.В.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alt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26926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alt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Жирова Н.В.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alt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26926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Шаповалова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Е.А.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334 </a:t>
                      </a:r>
                    </a:p>
                  </a:txBody>
                  <a:tcPr marL="7062" marR="7062" marT="7062" marB="0" anchor="b"/>
                </a:tc>
              </a:tr>
              <a:tr h="26926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altLang="ru-RU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Гатиатулин</a:t>
                      </a:r>
                      <a:r>
                        <a:rPr lang="ru-RU" alt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Р.Р.                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alt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26926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Терскова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Н.В.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26926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Ильенкова</a:t>
                      </a:r>
                      <a:r>
                        <a:rPr lang="ru-RU" alt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Н.А. </a:t>
                      </a: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alt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26926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Кочетова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Т.Ф.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26926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Попова Т.Е.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26926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Лисняк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М.А.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26926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Евдокимова Е.Ю.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26926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Турчина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Ж.Е.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26926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Шитьковская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Е.П.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26926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Матюшин Г.В.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26926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Шарова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О.Я.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26926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Фалалеева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С.О.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26926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Солончук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Ю.Р.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26926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Савченко Е.А.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26926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Бочанова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Е.Н.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26926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Портнягина Э.В.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26926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Логинова И.О.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</a:tbl>
          </a:graphicData>
        </a:graphic>
      </p:graphicFrame>
      <p:sp>
        <p:nvSpPr>
          <p:cNvPr id="13" name="Заголовок 3"/>
          <p:cNvSpPr txBox="1">
            <a:spLocks/>
          </p:cNvSpPr>
          <p:nvPr/>
        </p:nvSpPr>
        <p:spPr>
          <a:xfrm>
            <a:off x="530573" y="1484784"/>
            <a:ext cx="3177331" cy="6480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Консультационные приемы сотрудников </a:t>
            </a:r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КрасГМУ в 2014 г.</a:t>
            </a:r>
            <a:endParaRPr lang="ru-RU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3" descr="Логотип КрасГМУ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96" y="260648"/>
            <a:ext cx="1440855" cy="100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chesheykoeu\Pictures\1\IMG_95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00" y="2694654"/>
            <a:ext cx="2957769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F:\IMG_93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44" y="4725143"/>
            <a:ext cx="29178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14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 descr="http://ucs.krasgmu.ru/images/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95" t="8406" r="4474" b="43126"/>
          <a:stretch/>
        </p:blipFill>
        <p:spPr bwMode="auto">
          <a:xfrm>
            <a:off x="1259632" y="373998"/>
            <a:ext cx="5844310" cy="10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бъект 4"/>
          <p:cNvSpPr txBox="1">
            <a:spLocks/>
          </p:cNvSpPr>
          <p:nvPr/>
        </p:nvSpPr>
        <p:spPr>
          <a:xfrm>
            <a:off x="611560" y="1772817"/>
            <a:ext cx="8208912" cy="576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штате Центра работает 9 врачей-стоматологов</a:t>
            </a:r>
            <a:endParaRPr lang="ru-RU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93" y="2737893"/>
            <a:ext cx="4217944" cy="31634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106" y="2706791"/>
            <a:ext cx="4217944" cy="3163458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2123728" y="5013176"/>
            <a:ext cx="144016" cy="216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2" descr="http://ucs.krasgmu.ru/images/log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" t="7730" r="77754" b="40434"/>
          <a:stretch/>
        </p:blipFill>
        <p:spPr bwMode="auto">
          <a:xfrm>
            <a:off x="1259632" y="373998"/>
            <a:ext cx="2064853" cy="10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1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61444"/>
            <a:ext cx="3402378" cy="45365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61444"/>
            <a:ext cx="3384376" cy="4512503"/>
          </a:xfrm>
          <a:prstGeom prst="rect">
            <a:avLst/>
          </a:prstGeom>
        </p:spPr>
      </p:pic>
      <p:sp>
        <p:nvSpPr>
          <p:cNvPr id="17" name="Объект 4"/>
          <p:cNvSpPr txBox="1">
            <a:spLocks/>
          </p:cNvSpPr>
          <p:nvPr/>
        </p:nvSpPr>
        <p:spPr>
          <a:xfrm>
            <a:off x="339096" y="1268760"/>
            <a:ext cx="8553384" cy="97210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 для </a:t>
            </a:r>
            <a:r>
              <a:rPr lang="ru-RU" sz="20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мониторирования</a:t>
            </a:r>
            <a:r>
              <a:rPr lang="ru-R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контроля глубины общего обезболивания в амбулаторно-поликлинических </a:t>
            </a: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условиях на сумму  576 000 руб.</a:t>
            </a:r>
            <a:endParaRPr lang="ru-RU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39752" y="330659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Приобретено в 2014 г.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2" descr="http://ucs.krasgmu.ru/images/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" t="7730" r="77754" b="40434"/>
          <a:stretch/>
        </p:blipFill>
        <p:spPr bwMode="auto">
          <a:xfrm>
            <a:off x="755576" y="67446"/>
            <a:ext cx="1451730" cy="10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5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http://stom.krasgmu.ru/images/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5" t="1" r="11954" b="44916"/>
          <a:stretch/>
        </p:blipFill>
        <p:spPr bwMode="auto">
          <a:xfrm>
            <a:off x="2771800" y="260647"/>
            <a:ext cx="4896544" cy="100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1517883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врач – СИДОРОВА Валентина Александровна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одержимое 3"/>
          <p:cNvSpPr txBox="1">
            <a:spLocks/>
          </p:cNvSpPr>
          <p:nvPr/>
        </p:nvSpPr>
        <p:spPr>
          <a:xfrm>
            <a:off x="485800" y="2899661"/>
            <a:ext cx="8550696" cy="29523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rgbClr val="C00000"/>
              </a:buClr>
              <a:buSzPct val="116000"/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штате поликлиники 53 врача-стоматолога и 11 зубных техников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SzPct val="116000"/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ведут 5 докторов медицинских наук и 18 кандидатов медицинских наук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SzPct val="116000"/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Заведующие кафедрами являются заведующими отделениями – терапевтическим, ортопедическим, хирургическим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SzPct val="116000"/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Мощность работы поликлиники составляет 400 посещений в смену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SzPct val="116000"/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ведется на  48 стоматологических </a:t>
            </a:r>
            <a:r>
              <a:rPr lang="ru-RU" sz="20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установках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22" y="218881"/>
            <a:ext cx="1988125" cy="285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1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Documents and Settings\User\Рабочий стол\Презентация\log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249388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476672"/>
            <a:ext cx="5919192" cy="1335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800" dirty="0" smtClean="0">
                <a:solidFill>
                  <a:srgbClr val="C00000"/>
                </a:solidFill>
              </a:rPr>
              <a:t>ЦЕНТРАЛЬНАЯ </a:t>
            </a:r>
            <a:br>
              <a:rPr lang="ru-RU" sz="3800" dirty="0" smtClean="0">
                <a:solidFill>
                  <a:srgbClr val="C00000"/>
                </a:solidFill>
              </a:rPr>
            </a:br>
            <a:r>
              <a:rPr lang="ru-RU" sz="3800" dirty="0" smtClean="0">
                <a:solidFill>
                  <a:srgbClr val="C00000"/>
                </a:solidFill>
              </a:rPr>
              <a:t>НАУЧНО-ИССЛЕДОВАТЕЛЬСКАЯ </a:t>
            </a: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>
                <a:solidFill>
                  <a:srgbClr val="C00000"/>
                </a:solidFill>
              </a:rPr>
              <a:t>ЛАБОРАТОРИЯ</a:t>
            </a:r>
            <a:endParaRPr lang="ru-RU" sz="3800" dirty="0">
              <a:solidFill>
                <a:srgbClr val="C00000"/>
              </a:solidFill>
            </a:endParaRPr>
          </a:p>
        </p:txBody>
      </p:sp>
      <p:pic>
        <p:nvPicPr>
          <p:cNvPr id="5" name="Picture 11" descr="C:\Documents and Settings\User\Рабочий стол\Презентация\корпус цни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1098"/>
            <a:ext cx="6836108" cy="455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36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7515992" cy="56079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4" y="246231"/>
            <a:ext cx="6120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тделение общей врачебной практики</a:t>
            </a:r>
            <a:endParaRPr lang="ru-RU" sz="2400" b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http://ovp.krasgmu.ru/images/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1" r="71608"/>
          <a:stretch/>
        </p:blipFill>
        <p:spPr bwMode="auto">
          <a:xfrm>
            <a:off x="179512" y="102215"/>
            <a:ext cx="1152128" cy="104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02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04864"/>
            <a:ext cx="6264696" cy="3984442"/>
          </a:xfrm>
          <a:prstGeom prst="rect">
            <a:avLst/>
          </a:prstGeom>
        </p:spPr>
      </p:pic>
      <p:pic>
        <p:nvPicPr>
          <p:cNvPr id="9" name="Picture 2" descr="http://prof.krasgmu.ru/images/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460740" cy="158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84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4040470" cy="60601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860" y="775533"/>
            <a:ext cx="4030916" cy="6046375"/>
          </a:xfrm>
          <a:prstGeom prst="rect">
            <a:avLst/>
          </a:prstGeom>
        </p:spPr>
      </p:pic>
      <p:pic>
        <p:nvPicPr>
          <p:cNvPr id="4" name="Picture 2" descr="http://prof.krasgmu.ru/images/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690" y="-27384"/>
            <a:ext cx="5688632" cy="87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2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689"/>
            <a:ext cx="3840796" cy="57606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22" y="980689"/>
            <a:ext cx="3840452" cy="5760679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1907704" y="332656"/>
            <a:ext cx="6936770" cy="432048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ХИРУРГИЧЕСКОЕ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ПРОФЕССОРСКОЙ КЛИНИКИ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://prof.krasgmu.ru/images/log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46"/>
          <a:stretch/>
        </p:blipFill>
        <p:spPr bwMode="auto">
          <a:xfrm>
            <a:off x="1078703" y="-95398"/>
            <a:ext cx="1008378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2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159737"/>
            <a:ext cx="4295125" cy="2149583"/>
          </a:xfrm>
          <a:prstGeom prst="rect">
            <a:avLst/>
          </a:prstGeom>
        </p:spPr>
      </p:pic>
      <p:pic>
        <p:nvPicPr>
          <p:cNvPr id="2050" name="Picture 2" descr="C:\Users\ord2et\Desktop\profclinic_bilboar_g02_1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47904"/>
            <a:ext cx="4295125" cy="214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2226951" y="404665"/>
            <a:ext cx="4824536" cy="43204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ХИРУРГИЧЕСКОЕ ОТДЕЛЕНИЕ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310355" y="2306671"/>
            <a:ext cx="3528392" cy="4320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Макаренко Т. А. </a:t>
            </a:r>
            <a:r>
              <a:rPr lang="ru-R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ЭНДОСКОПИЧЕСКАЯ ГИНЕКОЛОГИЯ</a:t>
            </a:r>
            <a:endParaRPr lang="ru-RU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462755" y="4725144"/>
            <a:ext cx="3528392" cy="4320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Капсаргин</a:t>
            </a:r>
            <a:r>
              <a:rPr lang="ru-R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Ф. П.- </a:t>
            </a:r>
            <a:r>
              <a:rPr lang="ru-RU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ЭНДОСОКПИЧЕСКАЯ УРОЛОГИЯ</a:t>
            </a:r>
            <a:endParaRPr lang="ru-RU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http://prof.krasgmu.ru/images/log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46"/>
          <a:stretch/>
        </p:blipFill>
        <p:spPr bwMode="auto">
          <a:xfrm>
            <a:off x="1282447" y="8095"/>
            <a:ext cx="864362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42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0573" y="1628800"/>
            <a:ext cx="3537371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Консультационные приемы профессоров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КрасГМУ в 2014 г.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440518"/>
              </p:ext>
            </p:extLst>
          </p:nvPr>
        </p:nvGraphicFramePr>
        <p:xfrm>
          <a:off x="4572000" y="188636"/>
          <a:ext cx="3816424" cy="65239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3614"/>
                <a:gridCol w="1542810"/>
              </a:tblGrid>
              <a:tr h="58137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 smtClean="0">
                          <a:solidFill>
                            <a:srgbClr val="0342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Консультант</a:t>
                      </a:r>
                      <a:endParaRPr lang="ru-RU" sz="1800" b="1" i="0" u="none" strike="noStrike" dirty="0">
                        <a:solidFill>
                          <a:srgbClr val="03425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800" b="1" i="0" u="none" strike="noStrike" dirty="0" smtClean="0">
                          <a:solidFill>
                            <a:srgbClr val="0342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приемов</a:t>
                      </a:r>
                      <a:endParaRPr lang="ru-RU" sz="1800" b="1" i="0" u="none" strike="noStrike" dirty="0">
                        <a:solidFill>
                          <a:srgbClr val="03425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ctr"/>
                </a:tc>
              </a:tr>
              <a:tr h="4952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u="none" strike="noStrike" dirty="0">
                          <a:solidFill>
                            <a:srgbClr val="0342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Макаренко Т. А.</a:t>
                      </a:r>
                      <a:endParaRPr lang="ru-RU" sz="2000" b="1" i="0" u="none" strike="noStrike" dirty="0">
                        <a:solidFill>
                          <a:srgbClr val="03425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>
                          <a:solidFill>
                            <a:srgbClr val="0342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  <a:endParaRPr lang="ru-RU" sz="2000" b="1" i="0" u="none" strike="noStrike">
                        <a:solidFill>
                          <a:srgbClr val="03425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4952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u="none" strike="noStrike" dirty="0">
                          <a:solidFill>
                            <a:srgbClr val="0342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Прокопенко С. В.</a:t>
                      </a:r>
                      <a:endParaRPr lang="ru-RU" sz="2000" b="1" i="0" u="none" strike="noStrike" dirty="0">
                        <a:solidFill>
                          <a:srgbClr val="03425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rgbClr val="0342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  <a:endParaRPr lang="ru-RU" sz="2000" b="1" i="0" u="none" strike="noStrike" dirty="0">
                        <a:solidFill>
                          <a:srgbClr val="03425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4952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u="none" strike="noStrike" dirty="0">
                          <a:solidFill>
                            <a:srgbClr val="0342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Николаева Н. Н.</a:t>
                      </a:r>
                      <a:endParaRPr lang="ru-RU" sz="2000" b="1" i="0" u="none" strike="noStrike" dirty="0">
                        <a:solidFill>
                          <a:srgbClr val="03425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rgbClr val="0342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  <a:endParaRPr lang="ru-RU" sz="2000" b="1" i="0" u="none" strike="noStrike" dirty="0">
                        <a:solidFill>
                          <a:srgbClr val="03425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4952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u="none" strike="noStrike" dirty="0" err="1">
                          <a:solidFill>
                            <a:srgbClr val="0342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Гринштейн</a:t>
                      </a:r>
                      <a:r>
                        <a:rPr lang="ru-RU" sz="2000" u="none" strike="noStrike" dirty="0">
                          <a:solidFill>
                            <a:srgbClr val="0342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Ю. И.</a:t>
                      </a:r>
                      <a:endParaRPr lang="ru-RU" sz="2000" b="1" i="0" u="none" strike="noStrike" dirty="0">
                        <a:solidFill>
                          <a:srgbClr val="03425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rgbClr val="0342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endParaRPr lang="ru-RU" sz="2000" b="1" i="0" u="none" strike="noStrike" dirty="0">
                        <a:solidFill>
                          <a:srgbClr val="03425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4952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u="none" strike="noStrike" dirty="0" err="1">
                          <a:solidFill>
                            <a:srgbClr val="0342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Родиков</a:t>
                      </a:r>
                      <a:r>
                        <a:rPr lang="ru-RU" sz="2000" u="none" strike="noStrike" dirty="0">
                          <a:solidFill>
                            <a:srgbClr val="0342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М. В.</a:t>
                      </a:r>
                      <a:endParaRPr lang="ru-RU" sz="2000" b="1" i="0" u="none" strike="noStrike" dirty="0">
                        <a:solidFill>
                          <a:srgbClr val="03425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rgbClr val="0342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ru-RU" sz="2000" u="none" strike="noStrike" dirty="0" smtClean="0">
                          <a:solidFill>
                            <a:srgbClr val="0342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000" b="1" i="0" u="none" strike="noStrike" dirty="0">
                        <a:solidFill>
                          <a:srgbClr val="03425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4952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u="none" strike="noStrike" dirty="0" err="1">
                          <a:solidFill>
                            <a:srgbClr val="0342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Капсаргин</a:t>
                      </a:r>
                      <a:r>
                        <a:rPr lang="ru-RU" sz="2000" u="none" strike="noStrike" dirty="0">
                          <a:solidFill>
                            <a:srgbClr val="0342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Ф. П.</a:t>
                      </a:r>
                      <a:endParaRPr lang="ru-RU" sz="2000" b="1" i="0" u="none" strike="noStrike" dirty="0">
                        <a:solidFill>
                          <a:srgbClr val="03425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rgbClr val="0342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ru-RU" sz="2000" b="1" i="0" u="none" strike="noStrike" dirty="0">
                        <a:solidFill>
                          <a:srgbClr val="03425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4952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u="none" strike="noStrike" dirty="0">
                          <a:solidFill>
                            <a:srgbClr val="0342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Матюшин Г. В.</a:t>
                      </a:r>
                      <a:endParaRPr lang="ru-RU" sz="2000" b="1" i="0" u="none" strike="noStrike" dirty="0">
                        <a:solidFill>
                          <a:srgbClr val="03425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rgbClr val="0342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2000" b="1" i="0" u="none" strike="noStrike" dirty="0">
                        <a:solidFill>
                          <a:srgbClr val="03425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4952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u="none" strike="noStrike" dirty="0">
                          <a:solidFill>
                            <a:srgbClr val="0342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Никулина С. Ю.</a:t>
                      </a:r>
                      <a:endParaRPr lang="ru-RU" sz="2000" b="1" i="0" u="none" strike="noStrike" dirty="0">
                        <a:solidFill>
                          <a:srgbClr val="03425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rgbClr val="0342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2000" b="1" i="0" u="none" strike="noStrike" dirty="0">
                        <a:solidFill>
                          <a:srgbClr val="03425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4952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u="none" strike="noStrike" dirty="0" err="1">
                          <a:solidFill>
                            <a:srgbClr val="0342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Демко</a:t>
                      </a:r>
                      <a:r>
                        <a:rPr lang="ru-RU" sz="2000" u="none" strike="noStrike" dirty="0">
                          <a:solidFill>
                            <a:srgbClr val="0342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И. В.</a:t>
                      </a:r>
                      <a:endParaRPr lang="ru-RU" sz="2000" b="1" i="0" u="none" strike="noStrike" dirty="0">
                        <a:solidFill>
                          <a:srgbClr val="03425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rgbClr val="0342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2000" b="1" i="0" u="none" strike="noStrike" dirty="0">
                        <a:solidFill>
                          <a:srgbClr val="03425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4952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u="none" strike="noStrike" dirty="0">
                          <a:solidFill>
                            <a:srgbClr val="0342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Березовская М. А.</a:t>
                      </a:r>
                      <a:endParaRPr lang="ru-RU" sz="2000" b="1" i="0" u="none" strike="noStrike" dirty="0">
                        <a:solidFill>
                          <a:srgbClr val="03425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rgbClr val="0342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2000" b="1" i="0" u="none" strike="noStrike" dirty="0">
                        <a:solidFill>
                          <a:srgbClr val="03425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4952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u="none" strike="noStrike" dirty="0" err="1">
                          <a:solidFill>
                            <a:srgbClr val="0342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Гатиатулин</a:t>
                      </a:r>
                      <a:r>
                        <a:rPr lang="ru-RU" sz="2000" u="none" strike="noStrike" dirty="0">
                          <a:solidFill>
                            <a:srgbClr val="0342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Р. Р.</a:t>
                      </a:r>
                      <a:endParaRPr lang="ru-RU" sz="2000" b="1" i="0" u="none" strike="noStrike" dirty="0">
                        <a:solidFill>
                          <a:srgbClr val="03425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rgbClr val="0342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2000" b="1" i="0" u="none" strike="noStrike" dirty="0">
                        <a:solidFill>
                          <a:srgbClr val="03425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  <a:tr h="4952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000" u="none" strike="noStrike" dirty="0" err="1">
                          <a:solidFill>
                            <a:srgbClr val="0342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Похабов</a:t>
                      </a:r>
                      <a:r>
                        <a:rPr lang="ru-RU" sz="2000" u="none" strike="noStrike" dirty="0">
                          <a:solidFill>
                            <a:srgbClr val="0342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Д. В.</a:t>
                      </a:r>
                      <a:endParaRPr lang="ru-RU" sz="2000" b="1" i="0" u="none" strike="noStrike" dirty="0">
                        <a:solidFill>
                          <a:srgbClr val="03425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>
                          <a:solidFill>
                            <a:srgbClr val="03425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000" b="1" i="0" u="none" strike="noStrike" dirty="0">
                        <a:solidFill>
                          <a:srgbClr val="03425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62" marR="7062" marT="7062" marB="0" anchor="b"/>
                </a:tc>
              </a:tr>
            </a:tbl>
          </a:graphicData>
        </a:graphic>
      </p:graphicFrame>
      <p:pic>
        <p:nvPicPr>
          <p:cNvPr id="5" name="Рисунок 3" descr="Логотип КрасГМУ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96" y="260648"/>
            <a:ext cx="1440855" cy="100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ord2et\Desktop\profclinic_bilboar_g02_7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86" y="4596237"/>
            <a:ext cx="3920230" cy="196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ord2et\Desktop\profclinic_bilboar_g02_6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38" y="2412755"/>
            <a:ext cx="3920230" cy="196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02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95288" y="1476375"/>
            <a:ext cx="8405812" cy="44021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rgbClr val="FFFF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rgbClr val="FFFF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rgbClr val="FFFF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rgbClr val="FFFF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rgbClr val="FFFF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rgbClr val="FFFF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rgbClr val="FFFF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rgbClr val="FFFF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rgbClr val="FFFF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469205" y="188913"/>
            <a:ext cx="8423275" cy="1574800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FF0000"/>
                </a:solidFill>
                <a:latin typeface="Arial" charset="0"/>
              </a:rPr>
              <a:t>          </a:t>
            </a:r>
            <a:r>
              <a:rPr lang="ru-RU" altLang="ru-RU" sz="2800" b="1" dirty="0" smtClean="0">
                <a:solidFill>
                  <a:srgbClr val="C00000"/>
                </a:solidFill>
                <a:latin typeface="Arial" charset="0"/>
              </a:rPr>
              <a:t>Университетская клиника КрасГМУ</a:t>
            </a:r>
            <a:br>
              <a:rPr lang="ru-RU" altLang="ru-RU" sz="2800" b="1" dirty="0" smtClean="0">
                <a:solidFill>
                  <a:srgbClr val="C00000"/>
                </a:solidFill>
                <a:latin typeface="Arial" charset="0"/>
              </a:rPr>
            </a:br>
            <a:endParaRPr lang="ru-RU" alt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2052" name="Подзаголовок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dirty="0" smtClean="0">
              <a:solidFill>
                <a:srgbClr val="FFFF00"/>
              </a:solidFill>
            </a:endParaRPr>
          </a:p>
          <a:p>
            <a:endParaRPr lang="ru-RU" altLang="ru-RU" dirty="0" smtClean="0">
              <a:solidFill>
                <a:srgbClr val="FFFF00"/>
              </a:solidFill>
            </a:endParaRPr>
          </a:p>
        </p:txBody>
      </p:sp>
      <p:pic>
        <p:nvPicPr>
          <p:cNvPr id="2053" name="Picture 4" descr="C:\Users\chesheykoeu\Downloads\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1476375"/>
            <a:ext cx="816570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 descr="C:\Users\chesheykoeu\Documents\клиника\Университетская клиника\крес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254000"/>
            <a:ext cx="122396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1"/>
          <p:cNvSpPr txBox="1">
            <a:spLocks/>
          </p:cNvSpPr>
          <p:nvPr/>
        </p:nvSpPr>
        <p:spPr>
          <a:xfrm>
            <a:off x="261314" y="5266445"/>
            <a:ext cx="8713787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Университетской клинике работает  40 врачей, в том числе </a:t>
            </a:r>
          </a:p>
          <a:p>
            <a:pPr algn="ctr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докторов медицинских наук </a:t>
            </a:r>
          </a:p>
          <a:p>
            <a:pPr algn="ctr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ru-RU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кандидатов медицинских наук</a:t>
            </a:r>
          </a:p>
        </p:txBody>
      </p:sp>
    </p:spTree>
    <p:extLst>
      <p:ext uri="{BB962C8B-B14F-4D97-AF65-F5344CB8AC3E}">
        <p14:creationId xmlns:p14="http://schemas.microsoft.com/office/powerpoint/2010/main" val="69274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Public\Documents\Университетская клиника\клиника новые\Выставка_день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476672"/>
            <a:ext cx="7150929" cy="621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chesheykoeu\Pictures\нц фото\neur_sotr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1512264" cy="207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8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331</Words>
  <Application>Microsoft Office PowerPoint</Application>
  <PresentationFormat>Экран (4:3)</PresentationFormat>
  <Paragraphs>109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Консультационные приемы профессоров КрасГМУ в 2014 г.</vt:lpstr>
      <vt:lpstr>          Университетская клиника КрасГМУ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ЦЕНТРАЛЬНАЯ  НАУЧНО-ИССЛЕДОВАТЕЛЬСКАЯ  ЛАБОРАТОРИЯ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В. Родиков</dc:creator>
  <cp:lastModifiedBy>Михаил В. Родиков</cp:lastModifiedBy>
  <cp:revision>2</cp:revision>
  <dcterms:created xsi:type="dcterms:W3CDTF">2015-02-11T09:20:18Z</dcterms:created>
  <dcterms:modified xsi:type="dcterms:W3CDTF">2015-02-11T09:29:19Z</dcterms:modified>
</cp:coreProperties>
</file>