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0425"/>
            <a:ext cx="7848872" cy="1470025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latin typeface="Arial Black" panose="020B0A04020102020204" pitchFamily="34" charset="0"/>
              </a:rPr>
              <a:t>ТЕМА ПРЕЗЕНТАЦИИ</a:t>
            </a:r>
            <a:endParaRPr lang="ru-RU" sz="48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933056"/>
            <a:ext cx="3528392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Все дело в мыслях. Мысль — начало всего. И мыслями можно управлять. И поэтому главное дело совершенствования: работать над мыслями.</a:t>
            </a:r>
          </a:p>
          <a:p>
            <a:pPr algn="l"/>
            <a:endParaRPr lang="ru-RU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Лев Толстой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F:\!_hw\!КрасГМУ\ПРЕЗЕНТАЦИЯ v2.0\Pppres\Лого_титул_п01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448"/>
            <a:ext cx="3454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602128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Красноярск</a:t>
            </a:r>
          </a:p>
          <a:p>
            <a:pPr algn="ctr"/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9958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Arial Black" panose="020B0A04020102020204" pitchFamily="34" charset="0"/>
              </a:rPr>
              <a:t>Заголовок слайда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7"/>
            <a:ext cx="7272808" cy="2232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и иллюстративный материал. Шрифт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Выравнивание по левому краю или по ширине. Абзацный отступ при необходимости. Размер шрифта – в зависимости от наполнения слайда.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Подписи к иллюстрациям, комментарии и прочий вспомогательный материал. 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Выравнивание по левому краю. Абзацный отступ при необходимости. Размер шрифта – в зависимости от наполнения слайда.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42851"/>
            <a:ext cx="370522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101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Тема Office</vt:lpstr>
      <vt:lpstr>ТЕМА ПРЕЗЕНТАЦИИ</vt:lpstr>
      <vt:lpstr>Заголовок слайда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Донгузова Елена Евгеньевна</cp:lastModifiedBy>
  <cp:revision>5</cp:revision>
  <dcterms:created xsi:type="dcterms:W3CDTF">2020-06-24T17:01:32Z</dcterms:created>
  <dcterms:modified xsi:type="dcterms:W3CDTF">2023-10-23T00:42:51Z</dcterms:modified>
</cp:coreProperties>
</file>