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68" r:id="rId3"/>
    <p:sldId id="283" r:id="rId4"/>
    <p:sldId id="269" r:id="rId5"/>
    <p:sldId id="270" r:id="rId6"/>
    <p:sldId id="280" r:id="rId7"/>
    <p:sldId id="287" r:id="rId8"/>
    <p:sldId id="288" r:id="rId9"/>
    <p:sldId id="291" r:id="rId10"/>
    <p:sldId id="292" r:id="rId11"/>
    <p:sldId id="293" r:id="rId12"/>
    <p:sldId id="294" r:id="rId13"/>
    <p:sldId id="281" r:id="rId14"/>
    <p:sldId id="284" r:id="rId15"/>
    <p:sldId id="285" r:id="rId16"/>
    <p:sldId id="278" r:id="rId17"/>
    <p:sldId id="277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76A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8083" autoAdjust="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1281009337262278E-2"/>
          <c:y val="0.2354853395818633"/>
          <c:w val="0.58394206738731147"/>
          <c:h val="0.69418705560706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Дородовый патронаж беременных женщин на участке проводится: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 участковым врачом</c:v>
                </c:pt>
                <c:pt idx="1">
                  <c:v> участковой медсестрой</c:v>
                </c:pt>
                <c:pt idx="2">
                  <c:v>и врачом, и медсестрой</c:v>
                </c:pt>
                <c:pt idx="3">
                  <c:v> не проводится, нет времени</c:v>
                </c:pt>
                <c:pt idx="4">
                  <c:v>не проводится, нет данных о беременных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19</c:v>
                </c:pt>
                <c:pt idx="2">
                  <c:v>20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42549973079921"/>
          <c:y val="0.32412975619196432"/>
          <c:w val="0.33086751044755724"/>
          <c:h val="0.4290585096279626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Необходимо ли Вам получение дополнительного образования в области неонатологии при наблюдении за детьми первого месяца жизни?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Да, необходимо</c:v>
                </c:pt>
                <c:pt idx="1">
                  <c:v>Нет, потребности в дополнительном образовании 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3.2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необходимым введение в штат детской поликлиники врача-неонатолога для наблюдения детей первого месяца жизни?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Да, считаю</c:v>
                </c:pt>
                <c:pt idx="1">
                  <c:v>Считаю необходимым только для наблюдения детей с возникшими заболеваниями</c:v>
                </c:pt>
                <c:pt idx="2">
                  <c:v>Нет, не считаю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23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821629365692687"/>
          <c:y val="0.23584769820897097"/>
          <c:w val="0.37123618368345307"/>
          <c:h val="0.61972573222858307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7623917207852327E-2"/>
          <c:y val="0.24420075773893604"/>
          <c:w val="0.68009636134705576"/>
          <c:h val="0.7390068903908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достаточным уровень квалификации Вашего участкового врача?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 Да, считаю</c:v>
                </c:pt>
                <c:pt idx="1">
                  <c:v> Нет, не считаю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121</c:v>
                </c:pt>
                <c:pt idx="1">
                  <c:v>24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достаточным уровень квалификации Вашей участковой  медсестры?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Да, считаю</c:v>
                </c:pt>
                <c:pt idx="1">
                  <c:v>Нет, не считаю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</c:v>
                </c:pt>
                <c:pt idx="1">
                  <c:v>24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5299094493135246E-2"/>
          <c:y val="0.24562187154243142"/>
          <c:w val="0.64683877776215781"/>
          <c:h val="0.732425803263239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Посещали ли Вас (Вашу супругу) во время беременности сотрудники детской поликлиники?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да, приходил участковый врач-педиатр</c:v>
                </c:pt>
                <c:pt idx="1">
                  <c:v>да, приходила участковая медсестра</c:v>
                </c:pt>
                <c:pt idx="2">
                  <c:v>да, приходили и участковый врач,  и участковая медсестра</c:v>
                </c:pt>
                <c:pt idx="3">
                  <c:v>нет, не приходили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16</c:v>
                </c:pt>
                <c:pt idx="3">
                  <c:v>122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1281009337262278E-2"/>
          <c:y val="0.2354853395818633"/>
          <c:w val="0.58394206738731147"/>
          <c:h val="0.69418705560706417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Как часто Вы осуществляете патронаж каждого новорожденного в течение первого месяца жизни?</a:t>
            </a:r>
          </a:p>
        </c:rich>
      </c:tx>
      <c:layout>
        <c:manualLayout>
          <c:xMode val="edge"/>
          <c:yMode val="edge"/>
          <c:x val="0.15759360071103212"/>
          <c:y val="4.096570300283087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659232307521389"/>
          <c:y val="0.31933064947954032"/>
          <c:w val="0.80571206373894955"/>
          <c:h val="0.645133837893971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Вы осуществляете патронаж каждого новорожденного в течение первого месяца жизни?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1 раз в месяц</c:v>
                </c:pt>
                <c:pt idx="1">
                  <c:v>2 раза в месяц</c:v>
                </c:pt>
                <c:pt idx="2">
                  <c:v>3 раза в месяц</c:v>
                </c:pt>
                <c:pt idx="3">
                  <c:v>4 раза в месяц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3753641570689676"/>
          <c:y val="0"/>
        </c:manualLayout>
      </c:layout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раз на первом месяце жизни Вашего ребенка посетил участковый врач-педиатр?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1 раз в месяц</c:v>
                </c:pt>
                <c:pt idx="1">
                  <c:v>2 раза в месяц</c:v>
                </c:pt>
                <c:pt idx="2">
                  <c:v>3 раза в месяц</c:v>
                </c:pt>
                <c:pt idx="3">
                  <c:v>4 раза в месяц</c:v>
                </c:pt>
                <c:pt idx="4">
                  <c:v>не посещал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43</c:v>
                </c:pt>
                <c:pt idx="2">
                  <c:v>24</c:v>
                </c:pt>
                <c:pt idx="3">
                  <c:v>25</c:v>
                </c:pt>
                <c:pt idx="4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l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1281009337262278E-2"/>
          <c:y val="0.2354853395818633"/>
          <c:w val="0.58394206738731147"/>
          <c:h val="0.69418705560706417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9.5353090510934754E-2"/>
          <c:y val="7.8006569750157864E-3"/>
        </c:manualLayout>
      </c:layout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786519446557232E-2"/>
          <c:y val="0.35011241304663765"/>
          <c:w val="0.81530599164195428"/>
          <c:h val="0.566158846738666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Ваша участковая медсестра осуществляет патронаж каждого новорожденного в течение первого месяца жизни?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1 раз в месяц</c:v>
                </c:pt>
                <c:pt idx="1">
                  <c:v>2 раза в месяц</c:v>
                </c:pt>
                <c:pt idx="2">
                  <c:v>3 раза в месяц</c:v>
                </c:pt>
                <c:pt idx="3">
                  <c:v>4 раза в месяц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11</c:v>
                </c:pt>
                <c:pt idx="3">
                  <c:v>1.2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7359387913588196"/>
          <c:y val="0.13706682163520295"/>
          <c:w val="0.69872231055588196"/>
          <c:h val="0.81860947074256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раз на первом месяце жизни Вашего ребенка посетила участковая медсестра?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1 раз в месяц</c:v>
                </c:pt>
                <c:pt idx="1">
                  <c:v>2 раза в месяц</c:v>
                </c:pt>
                <c:pt idx="2">
                  <c:v>3 раза в месяц</c:v>
                </c:pt>
                <c:pt idx="3">
                  <c:v>4 раза в месяц</c:v>
                </c:pt>
                <c:pt idx="4">
                  <c:v>5 раз в месяц</c:v>
                </c:pt>
                <c:pt idx="5">
                  <c:v>не посещала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</c:v>
                </c:pt>
                <c:pt idx="1">
                  <c:v>43</c:v>
                </c:pt>
                <c:pt idx="2">
                  <c:v>31</c:v>
                </c:pt>
                <c:pt idx="3">
                  <c:v>18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l"/>
      <c:layout>
        <c:manualLayout>
          <c:xMode val="edge"/>
          <c:yMode val="edge"/>
          <c:x val="3.4318445239318665E-2"/>
          <c:y val="0.41409800620443882"/>
          <c:w val="0.21182275635109496"/>
          <c:h val="0.29439421260885545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Хватает ли Вам по Вашему мнению уровня полученных знаний и опыта в области неонатологии при наблюдении за детьми первого месяца жизни?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Да, хватает</c:v>
                </c:pt>
                <c:pt idx="1">
                  <c:v>Нет, не хватает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21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201AE-E269-4D0B-9378-997C6C31E35A}" type="doc">
      <dgm:prSet loTypeId="urn:microsoft.com/office/officeart/2005/8/layout/hierarchy1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9369AE2-45A2-45D1-A33F-1637ACBBEC07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Первичный патронаж новорожденного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4388E6-B082-4BA7-AEDA-EF204E0B5A09}" type="parTrans" cxnId="{F43883F2-DD70-4E18-B169-63564D1C1C41}">
      <dgm:prSet/>
      <dgm:spPr/>
      <dgm:t>
        <a:bodyPr/>
        <a:lstStyle/>
        <a:p>
          <a:endParaRPr lang="ru-RU"/>
        </a:p>
      </dgm:t>
    </dgm:pt>
    <dgm:pt modelId="{C92AD8A0-3039-4AE7-B796-C51E8C094B55}" type="sibTrans" cxnId="{F43883F2-DD70-4E18-B169-63564D1C1C41}">
      <dgm:prSet/>
      <dgm:spPr/>
      <dgm:t>
        <a:bodyPr/>
        <a:lstStyle/>
        <a:p>
          <a:endParaRPr lang="ru-RU"/>
        </a:p>
      </dgm:t>
    </dgm:pt>
    <dgm:pt modelId="{6ABEDCFF-DA41-4DED-934A-2EDF55A70DF7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Участковый врач-педиатр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D0C95-7522-4489-B065-96E2AA8419F2}" type="parTrans" cxnId="{223E0957-20D7-45D9-B432-399BEE9F3865}">
      <dgm:prSet/>
      <dgm:spPr/>
      <dgm:t>
        <a:bodyPr/>
        <a:lstStyle/>
        <a:p>
          <a:endParaRPr lang="ru-RU"/>
        </a:p>
      </dgm:t>
    </dgm:pt>
    <dgm:pt modelId="{E2C1A123-E998-4084-94B9-C9D0BD59CF77}" type="sibTrans" cxnId="{223E0957-20D7-45D9-B432-399BEE9F3865}">
      <dgm:prSet/>
      <dgm:spPr/>
      <dgm:t>
        <a:bodyPr/>
        <a:lstStyle/>
        <a:p>
          <a:endParaRPr lang="ru-RU"/>
        </a:p>
      </dgm:t>
    </dgm:pt>
    <dgm:pt modelId="{8564A7EB-3427-4F40-9CBA-4CDB8D76F3B5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Участковая медсестра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7E54F-A07A-403B-804D-BF6A7AD9A5BF}" type="parTrans" cxnId="{BD89184B-1E49-4E22-816C-51E4659CA862}">
      <dgm:prSet/>
      <dgm:spPr/>
      <dgm:t>
        <a:bodyPr/>
        <a:lstStyle/>
        <a:p>
          <a:endParaRPr lang="ru-RU"/>
        </a:p>
      </dgm:t>
    </dgm:pt>
    <dgm:pt modelId="{EFAFA2ED-C7FC-47F5-BDDC-569F022C28C2}" type="sibTrans" cxnId="{BD89184B-1E49-4E22-816C-51E4659CA862}">
      <dgm:prSet/>
      <dgm:spPr/>
      <dgm:t>
        <a:bodyPr/>
        <a:lstStyle/>
        <a:p>
          <a:endParaRPr lang="ru-RU"/>
        </a:p>
      </dgm:t>
    </dgm:pt>
    <dgm:pt modelId="{1CE44AE9-8CF6-4A57-9FC2-4310207AAE38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Дородовый патронаж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81821-6AFC-48ED-85AD-936EAEC50A24}" type="parTrans" cxnId="{4373886A-DBC6-47D8-93EA-D97FE8436F7C}">
      <dgm:prSet/>
      <dgm:spPr/>
      <dgm:t>
        <a:bodyPr/>
        <a:lstStyle/>
        <a:p>
          <a:endParaRPr lang="ru-RU"/>
        </a:p>
      </dgm:t>
    </dgm:pt>
    <dgm:pt modelId="{3DD7C684-A166-44E9-A8D3-BB26606E4A21}" type="sibTrans" cxnId="{4373886A-DBC6-47D8-93EA-D97FE8436F7C}">
      <dgm:prSet/>
      <dgm:spPr/>
      <dgm:t>
        <a:bodyPr/>
        <a:lstStyle/>
        <a:p>
          <a:endParaRPr lang="ru-RU"/>
        </a:p>
      </dgm:t>
    </dgm:pt>
    <dgm:pt modelId="{1DF0BBEF-E8C3-4633-981F-569197D630B5}" type="pres">
      <dgm:prSet presAssocID="{CE8201AE-E269-4D0B-9378-997C6C31E3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9B8962-5220-4818-8C74-ABEFEAEABB93}" type="pres">
      <dgm:prSet presAssocID="{1CE44AE9-8CF6-4A57-9FC2-4310207AAE38}" presName="hierRoot1" presStyleCnt="0"/>
      <dgm:spPr/>
    </dgm:pt>
    <dgm:pt modelId="{7F4FFCF9-7C49-4E1D-9773-FBB340410958}" type="pres">
      <dgm:prSet presAssocID="{1CE44AE9-8CF6-4A57-9FC2-4310207AAE38}" presName="composite" presStyleCnt="0"/>
      <dgm:spPr/>
    </dgm:pt>
    <dgm:pt modelId="{A1375A0F-C652-4537-A716-74A96689D22F}" type="pres">
      <dgm:prSet presAssocID="{1CE44AE9-8CF6-4A57-9FC2-4310207AAE38}" presName="background" presStyleLbl="node0" presStyleIdx="0" presStyleCnt="1"/>
      <dgm:spPr/>
    </dgm:pt>
    <dgm:pt modelId="{035B367A-E209-4F15-9A20-E188877C0876}" type="pres">
      <dgm:prSet presAssocID="{1CE44AE9-8CF6-4A57-9FC2-4310207AAE3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93C8A5-EFF0-40D4-8274-2C1E0490E8CA}" type="pres">
      <dgm:prSet presAssocID="{1CE44AE9-8CF6-4A57-9FC2-4310207AAE38}" presName="hierChild2" presStyleCnt="0"/>
      <dgm:spPr/>
    </dgm:pt>
    <dgm:pt modelId="{F8979553-46E9-44C9-8ECE-32C48A8BEA13}" type="pres">
      <dgm:prSet presAssocID="{714388E6-B082-4BA7-AEDA-EF204E0B5A09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CB5366F-5290-4B96-BFD0-EFB27A0311B0}" type="pres">
      <dgm:prSet presAssocID="{29369AE2-45A2-45D1-A33F-1637ACBBEC07}" presName="hierRoot2" presStyleCnt="0"/>
      <dgm:spPr/>
    </dgm:pt>
    <dgm:pt modelId="{ECD9BB01-0981-4802-9A29-598BD84E708D}" type="pres">
      <dgm:prSet presAssocID="{29369AE2-45A2-45D1-A33F-1637ACBBEC07}" presName="composite2" presStyleCnt="0"/>
      <dgm:spPr/>
    </dgm:pt>
    <dgm:pt modelId="{E2565953-3157-48D4-B263-7AED7F69F1C3}" type="pres">
      <dgm:prSet presAssocID="{29369AE2-45A2-45D1-A33F-1637ACBBEC07}" presName="background2" presStyleLbl="node2" presStyleIdx="0" presStyleCnt="1"/>
      <dgm:spPr/>
    </dgm:pt>
    <dgm:pt modelId="{2AE6F2AC-DE74-4158-8855-973FE9F522A3}" type="pres">
      <dgm:prSet presAssocID="{29369AE2-45A2-45D1-A33F-1637ACBBEC07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0A21EE-BB4C-4801-869F-D29F42F072EA}" type="pres">
      <dgm:prSet presAssocID="{29369AE2-45A2-45D1-A33F-1637ACBBEC07}" presName="hierChild3" presStyleCnt="0"/>
      <dgm:spPr/>
    </dgm:pt>
    <dgm:pt modelId="{B494E38B-FE73-4F22-B679-3C20EA575999}" type="pres">
      <dgm:prSet presAssocID="{A60D0C95-7522-4489-B065-96E2AA8419F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ABA7F90-40CF-4FFD-BE12-EE6FEB8E5584}" type="pres">
      <dgm:prSet presAssocID="{6ABEDCFF-DA41-4DED-934A-2EDF55A70DF7}" presName="hierRoot3" presStyleCnt="0"/>
      <dgm:spPr/>
    </dgm:pt>
    <dgm:pt modelId="{DF94D499-FC23-4CBE-9762-5068A7A59FAE}" type="pres">
      <dgm:prSet presAssocID="{6ABEDCFF-DA41-4DED-934A-2EDF55A70DF7}" presName="composite3" presStyleCnt="0"/>
      <dgm:spPr/>
    </dgm:pt>
    <dgm:pt modelId="{B111F077-B525-4928-B13D-C1AC6CF88E1B}" type="pres">
      <dgm:prSet presAssocID="{6ABEDCFF-DA41-4DED-934A-2EDF55A70DF7}" presName="background3" presStyleLbl="node3" presStyleIdx="0" presStyleCnt="2"/>
      <dgm:spPr/>
    </dgm:pt>
    <dgm:pt modelId="{57D706DD-735B-4BB0-80B3-D598A45BF1A4}" type="pres">
      <dgm:prSet presAssocID="{6ABEDCFF-DA41-4DED-934A-2EDF55A70DF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EC0F9-385D-4899-B3F9-F214AB6BC50E}" type="pres">
      <dgm:prSet presAssocID="{6ABEDCFF-DA41-4DED-934A-2EDF55A70DF7}" presName="hierChild4" presStyleCnt="0"/>
      <dgm:spPr/>
    </dgm:pt>
    <dgm:pt modelId="{B257BCCB-1EE0-40A2-8886-9A0FD66BE957}" type="pres">
      <dgm:prSet presAssocID="{6377E54F-A07A-403B-804D-BF6A7AD9A5B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FEB29ED4-BC3A-45EC-B480-5A995607AC7B}" type="pres">
      <dgm:prSet presAssocID="{8564A7EB-3427-4F40-9CBA-4CDB8D76F3B5}" presName="hierRoot3" presStyleCnt="0"/>
      <dgm:spPr/>
    </dgm:pt>
    <dgm:pt modelId="{CD552062-40E9-4838-80E3-B40864368DFA}" type="pres">
      <dgm:prSet presAssocID="{8564A7EB-3427-4F40-9CBA-4CDB8D76F3B5}" presName="composite3" presStyleCnt="0"/>
      <dgm:spPr/>
    </dgm:pt>
    <dgm:pt modelId="{7F1BC59F-5071-4F2D-B346-8BA036EC7E60}" type="pres">
      <dgm:prSet presAssocID="{8564A7EB-3427-4F40-9CBA-4CDB8D76F3B5}" presName="background3" presStyleLbl="node3" presStyleIdx="1" presStyleCnt="2"/>
      <dgm:spPr/>
    </dgm:pt>
    <dgm:pt modelId="{A62AC14F-42BE-4808-998F-EF185C5E5614}" type="pres">
      <dgm:prSet presAssocID="{8564A7EB-3427-4F40-9CBA-4CDB8D76F3B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D540FE-A685-49F4-8CED-D2A6309801C1}" type="pres">
      <dgm:prSet presAssocID="{8564A7EB-3427-4F40-9CBA-4CDB8D76F3B5}" presName="hierChild4" presStyleCnt="0"/>
      <dgm:spPr/>
    </dgm:pt>
  </dgm:ptLst>
  <dgm:cxnLst>
    <dgm:cxn modelId="{6F6D898D-9EC2-47A4-9387-38C6EF49F7A4}" type="presOf" srcId="{29369AE2-45A2-45D1-A33F-1637ACBBEC07}" destId="{2AE6F2AC-DE74-4158-8855-973FE9F522A3}" srcOrd="0" destOrd="0" presId="urn:microsoft.com/office/officeart/2005/8/layout/hierarchy1"/>
    <dgm:cxn modelId="{0089C858-C5FD-4F1A-A389-D714ED4CCBEB}" type="presOf" srcId="{6ABEDCFF-DA41-4DED-934A-2EDF55A70DF7}" destId="{57D706DD-735B-4BB0-80B3-D598A45BF1A4}" srcOrd="0" destOrd="0" presId="urn:microsoft.com/office/officeart/2005/8/layout/hierarchy1"/>
    <dgm:cxn modelId="{7DAA5CE1-2AED-46AF-828B-8AD5937B75B4}" type="presOf" srcId="{1CE44AE9-8CF6-4A57-9FC2-4310207AAE38}" destId="{035B367A-E209-4F15-9A20-E188877C0876}" srcOrd="0" destOrd="0" presId="urn:microsoft.com/office/officeart/2005/8/layout/hierarchy1"/>
    <dgm:cxn modelId="{BD211409-094E-4511-93A2-B93D95181D48}" type="presOf" srcId="{CE8201AE-E269-4D0B-9378-997C6C31E35A}" destId="{1DF0BBEF-E8C3-4633-981F-569197D630B5}" srcOrd="0" destOrd="0" presId="urn:microsoft.com/office/officeart/2005/8/layout/hierarchy1"/>
    <dgm:cxn modelId="{4373886A-DBC6-47D8-93EA-D97FE8436F7C}" srcId="{CE8201AE-E269-4D0B-9378-997C6C31E35A}" destId="{1CE44AE9-8CF6-4A57-9FC2-4310207AAE38}" srcOrd="0" destOrd="0" parTransId="{5BA81821-6AFC-48ED-85AD-936EAEC50A24}" sibTransId="{3DD7C684-A166-44E9-A8D3-BB26606E4A21}"/>
    <dgm:cxn modelId="{B1323592-6698-41D9-AECE-9B9C5AA05419}" type="presOf" srcId="{A60D0C95-7522-4489-B065-96E2AA8419F2}" destId="{B494E38B-FE73-4F22-B679-3C20EA575999}" srcOrd="0" destOrd="0" presId="urn:microsoft.com/office/officeart/2005/8/layout/hierarchy1"/>
    <dgm:cxn modelId="{BD89184B-1E49-4E22-816C-51E4659CA862}" srcId="{29369AE2-45A2-45D1-A33F-1637ACBBEC07}" destId="{8564A7EB-3427-4F40-9CBA-4CDB8D76F3B5}" srcOrd="1" destOrd="0" parTransId="{6377E54F-A07A-403B-804D-BF6A7AD9A5BF}" sibTransId="{EFAFA2ED-C7FC-47F5-BDDC-569F022C28C2}"/>
    <dgm:cxn modelId="{6C82A626-D0CF-441D-A530-4CA0D1EB9091}" type="presOf" srcId="{8564A7EB-3427-4F40-9CBA-4CDB8D76F3B5}" destId="{A62AC14F-42BE-4808-998F-EF185C5E5614}" srcOrd="0" destOrd="0" presId="urn:microsoft.com/office/officeart/2005/8/layout/hierarchy1"/>
    <dgm:cxn modelId="{15001374-67A2-4B5F-8EE8-9889221A805B}" type="presOf" srcId="{714388E6-B082-4BA7-AEDA-EF204E0B5A09}" destId="{F8979553-46E9-44C9-8ECE-32C48A8BEA13}" srcOrd="0" destOrd="0" presId="urn:microsoft.com/office/officeart/2005/8/layout/hierarchy1"/>
    <dgm:cxn modelId="{F43883F2-DD70-4E18-B169-63564D1C1C41}" srcId="{1CE44AE9-8CF6-4A57-9FC2-4310207AAE38}" destId="{29369AE2-45A2-45D1-A33F-1637ACBBEC07}" srcOrd="0" destOrd="0" parTransId="{714388E6-B082-4BA7-AEDA-EF204E0B5A09}" sibTransId="{C92AD8A0-3039-4AE7-B796-C51E8C094B55}"/>
    <dgm:cxn modelId="{912171D2-D69F-4228-9E68-471AF3224605}" type="presOf" srcId="{6377E54F-A07A-403B-804D-BF6A7AD9A5BF}" destId="{B257BCCB-1EE0-40A2-8886-9A0FD66BE957}" srcOrd="0" destOrd="0" presId="urn:microsoft.com/office/officeart/2005/8/layout/hierarchy1"/>
    <dgm:cxn modelId="{223E0957-20D7-45D9-B432-399BEE9F3865}" srcId="{29369AE2-45A2-45D1-A33F-1637ACBBEC07}" destId="{6ABEDCFF-DA41-4DED-934A-2EDF55A70DF7}" srcOrd="0" destOrd="0" parTransId="{A60D0C95-7522-4489-B065-96E2AA8419F2}" sibTransId="{E2C1A123-E998-4084-94B9-C9D0BD59CF77}"/>
    <dgm:cxn modelId="{1744841C-CFC0-44FE-AFB1-11CC06B9EDB8}" type="presParOf" srcId="{1DF0BBEF-E8C3-4633-981F-569197D630B5}" destId="{619B8962-5220-4818-8C74-ABEFEAEABB93}" srcOrd="0" destOrd="0" presId="urn:microsoft.com/office/officeart/2005/8/layout/hierarchy1"/>
    <dgm:cxn modelId="{772F8551-8C72-44E1-B351-B7EE28F4B990}" type="presParOf" srcId="{619B8962-5220-4818-8C74-ABEFEAEABB93}" destId="{7F4FFCF9-7C49-4E1D-9773-FBB340410958}" srcOrd="0" destOrd="0" presId="urn:microsoft.com/office/officeart/2005/8/layout/hierarchy1"/>
    <dgm:cxn modelId="{5ED4E7D3-9BF9-4F77-BD28-6C89C8853B6C}" type="presParOf" srcId="{7F4FFCF9-7C49-4E1D-9773-FBB340410958}" destId="{A1375A0F-C652-4537-A716-74A96689D22F}" srcOrd="0" destOrd="0" presId="urn:microsoft.com/office/officeart/2005/8/layout/hierarchy1"/>
    <dgm:cxn modelId="{BC8F592A-89EA-4A94-BDDD-0CDEC6962F63}" type="presParOf" srcId="{7F4FFCF9-7C49-4E1D-9773-FBB340410958}" destId="{035B367A-E209-4F15-9A20-E188877C0876}" srcOrd="1" destOrd="0" presId="urn:microsoft.com/office/officeart/2005/8/layout/hierarchy1"/>
    <dgm:cxn modelId="{998DE6F4-3104-40DD-AEBE-E268408259B7}" type="presParOf" srcId="{619B8962-5220-4818-8C74-ABEFEAEABB93}" destId="{9C93C8A5-EFF0-40D4-8274-2C1E0490E8CA}" srcOrd="1" destOrd="0" presId="urn:microsoft.com/office/officeart/2005/8/layout/hierarchy1"/>
    <dgm:cxn modelId="{515045E2-A6F3-458A-9C50-E7724D3B69C2}" type="presParOf" srcId="{9C93C8A5-EFF0-40D4-8274-2C1E0490E8CA}" destId="{F8979553-46E9-44C9-8ECE-32C48A8BEA13}" srcOrd="0" destOrd="0" presId="urn:microsoft.com/office/officeart/2005/8/layout/hierarchy1"/>
    <dgm:cxn modelId="{8CDE158A-4E16-4411-863D-29AAA5C4FCD6}" type="presParOf" srcId="{9C93C8A5-EFF0-40D4-8274-2C1E0490E8CA}" destId="{CCB5366F-5290-4B96-BFD0-EFB27A0311B0}" srcOrd="1" destOrd="0" presId="urn:microsoft.com/office/officeart/2005/8/layout/hierarchy1"/>
    <dgm:cxn modelId="{ED7F1BDA-023B-48C8-9ECC-5A6AAB5C61D1}" type="presParOf" srcId="{CCB5366F-5290-4B96-BFD0-EFB27A0311B0}" destId="{ECD9BB01-0981-4802-9A29-598BD84E708D}" srcOrd="0" destOrd="0" presId="urn:microsoft.com/office/officeart/2005/8/layout/hierarchy1"/>
    <dgm:cxn modelId="{E34104D7-A5FD-46B4-AE74-869A119C1972}" type="presParOf" srcId="{ECD9BB01-0981-4802-9A29-598BD84E708D}" destId="{E2565953-3157-48D4-B263-7AED7F69F1C3}" srcOrd="0" destOrd="0" presId="urn:microsoft.com/office/officeart/2005/8/layout/hierarchy1"/>
    <dgm:cxn modelId="{936EE1C5-6FB5-4700-BEF1-8C36016CAF76}" type="presParOf" srcId="{ECD9BB01-0981-4802-9A29-598BD84E708D}" destId="{2AE6F2AC-DE74-4158-8855-973FE9F522A3}" srcOrd="1" destOrd="0" presId="urn:microsoft.com/office/officeart/2005/8/layout/hierarchy1"/>
    <dgm:cxn modelId="{654B482C-3980-4C27-B048-BD468C0979C9}" type="presParOf" srcId="{CCB5366F-5290-4B96-BFD0-EFB27A0311B0}" destId="{B40A21EE-BB4C-4801-869F-D29F42F072EA}" srcOrd="1" destOrd="0" presId="urn:microsoft.com/office/officeart/2005/8/layout/hierarchy1"/>
    <dgm:cxn modelId="{C4723F12-3E0D-486F-9FF2-7F505E67CBA9}" type="presParOf" srcId="{B40A21EE-BB4C-4801-869F-D29F42F072EA}" destId="{B494E38B-FE73-4F22-B679-3C20EA575999}" srcOrd="0" destOrd="0" presId="urn:microsoft.com/office/officeart/2005/8/layout/hierarchy1"/>
    <dgm:cxn modelId="{445BEC92-C260-4153-A56A-823417380368}" type="presParOf" srcId="{B40A21EE-BB4C-4801-869F-D29F42F072EA}" destId="{9ABA7F90-40CF-4FFD-BE12-EE6FEB8E5584}" srcOrd="1" destOrd="0" presId="urn:microsoft.com/office/officeart/2005/8/layout/hierarchy1"/>
    <dgm:cxn modelId="{D213290B-D82C-4AF8-8DF1-5EBBCB2E99AA}" type="presParOf" srcId="{9ABA7F90-40CF-4FFD-BE12-EE6FEB8E5584}" destId="{DF94D499-FC23-4CBE-9762-5068A7A59FAE}" srcOrd="0" destOrd="0" presId="urn:microsoft.com/office/officeart/2005/8/layout/hierarchy1"/>
    <dgm:cxn modelId="{21D8D12A-3EFC-4F51-B21D-EB68C888EA01}" type="presParOf" srcId="{DF94D499-FC23-4CBE-9762-5068A7A59FAE}" destId="{B111F077-B525-4928-B13D-C1AC6CF88E1B}" srcOrd="0" destOrd="0" presId="urn:microsoft.com/office/officeart/2005/8/layout/hierarchy1"/>
    <dgm:cxn modelId="{27206FEA-0394-4F32-9A44-9E9738E71C48}" type="presParOf" srcId="{DF94D499-FC23-4CBE-9762-5068A7A59FAE}" destId="{57D706DD-735B-4BB0-80B3-D598A45BF1A4}" srcOrd="1" destOrd="0" presId="urn:microsoft.com/office/officeart/2005/8/layout/hierarchy1"/>
    <dgm:cxn modelId="{D208C331-323C-463F-AEE5-CC6552C59BC5}" type="presParOf" srcId="{9ABA7F90-40CF-4FFD-BE12-EE6FEB8E5584}" destId="{270EC0F9-385D-4899-B3F9-F214AB6BC50E}" srcOrd="1" destOrd="0" presId="urn:microsoft.com/office/officeart/2005/8/layout/hierarchy1"/>
    <dgm:cxn modelId="{B85B80DF-0C0F-4D6D-BE13-2AC277779B6D}" type="presParOf" srcId="{B40A21EE-BB4C-4801-869F-D29F42F072EA}" destId="{B257BCCB-1EE0-40A2-8886-9A0FD66BE957}" srcOrd="2" destOrd="0" presId="urn:microsoft.com/office/officeart/2005/8/layout/hierarchy1"/>
    <dgm:cxn modelId="{D7ED52C3-0FEA-4DAC-B379-6887E364DB68}" type="presParOf" srcId="{B40A21EE-BB4C-4801-869F-D29F42F072EA}" destId="{FEB29ED4-BC3A-45EC-B480-5A995607AC7B}" srcOrd="3" destOrd="0" presId="urn:microsoft.com/office/officeart/2005/8/layout/hierarchy1"/>
    <dgm:cxn modelId="{90942F9D-8EB1-4BA0-BB2D-3A2AFF008A08}" type="presParOf" srcId="{FEB29ED4-BC3A-45EC-B480-5A995607AC7B}" destId="{CD552062-40E9-4838-80E3-B40864368DFA}" srcOrd="0" destOrd="0" presId="urn:microsoft.com/office/officeart/2005/8/layout/hierarchy1"/>
    <dgm:cxn modelId="{DD103D20-EC80-46BD-B46D-62D585C9052D}" type="presParOf" srcId="{CD552062-40E9-4838-80E3-B40864368DFA}" destId="{7F1BC59F-5071-4F2D-B346-8BA036EC7E60}" srcOrd="0" destOrd="0" presId="urn:microsoft.com/office/officeart/2005/8/layout/hierarchy1"/>
    <dgm:cxn modelId="{06D64AF7-2976-418E-A09B-E10429BEDD6A}" type="presParOf" srcId="{CD552062-40E9-4838-80E3-B40864368DFA}" destId="{A62AC14F-42BE-4808-998F-EF185C5E5614}" srcOrd="1" destOrd="0" presId="urn:microsoft.com/office/officeart/2005/8/layout/hierarchy1"/>
    <dgm:cxn modelId="{C73E6EFF-63E6-4D18-BBBB-8157FF953290}" type="presParOf" srcId="{FEB29ED4-BC3A-45EC-B480-5A995607AC7B}" destId="{9AD540FE-A685-49F4-8CED-D2A6309801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201AE-E269-4D0B-9378-997C6C31E35A}" type="doc">
      <dgm:prSet loTypeId="urn:microsoft.com/office/officeart/2005/8/layout/hierarchy1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9369AE2-45A2-45D1-A33F-1637ACBBEC07}">
      <dgm:prSet phldrT="[Текст]"/>
      <dgm:spPr/>
      <dgm:t>
        <a:bodyPr/>
        <a:lstStyle/>
        <a:p>
          <a:r>
            <a:rPr lang="ru-RU" b="1" dirty="0" smtClean="0"/>
            <a:t>Социологический опрос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4388E6-B082-4BA7-AEDA-EF204E0B5A09}" type="parTrans" cxnId="{F43883F2-DD70-4E18-B169-63564D1C1C41}">
      <dgm:prSet/>
      <dgm:spPr/>
      <dgm:t>
        <a:bodyPr/>
        <a:lstStyle/>
        <a:p>
          <a:endParaRPr lang="ru-RU"/>
        </a:p>
      </dgm:t>
    </dgm:pt>
    <dgm:pt modelId="{C92AD8A0-3039-4AE7-B796-C51E8C094B55}" type="sibTrans" cxnId="{F43883F2-DD70-4E18-B169-63564D1C1C41}">
      <dgm:prSet/>
      <dgm:spPr/>
      <dgm:t>
        <a:bodyPr/>
        <a:lstStyle/>
        <a:p>
          <a:endParaRPr lang="ru-RU"/>
        </a:p>
      </dgm:t>
    </dgm:pt>
    <dgm:pt modelId="{6ABEDCFF-DA41-4DED-934A-2EDF55A70DF7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Участковые врачи-педиатры:</a:t>
          </a:r>
        </a:p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53 человека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D0C95-7522-4489-B065-96E2AA8419F2}" type="parTrans" cxnId="{223E0957-20D7-45D9-B432-399BEE9F3865}">
      <dgm:prSet/>
      <dgm:spPr/>
      <dgm:t>
        <a:bodyPr/>
        <a:lstStyle/>
        <a:p>
          <a:endParaRPr lang="ru-RU"/>
        </a:p>
      </dgm:t>
    </dgm:pt>
    <dgm:pt modelId="{E2C1A123-E998-4084-94B9-C9D0BD59CF77}" type="sibTrans" cxnId="{223E0957-20D7-45D9-B432-399BEE9F3865}">
      <dgm:prSet/>
      <dgm:spPr/>
      <dgm:t>
        <a:bodyPr/>
        <a:lstStyle/>
        <a:p>
          <a:endParaRPr lang="ru-RU"/>
        </a:p>
      </dgm:t>
    </dgm:pt>
    <dgm:pt modelId="{8564A7EB-3427-4F40-9CBA-4CDB8D76F3B5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Родители детей первого года жизни:</a:t>
          </a:r>
        </a:p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145 человек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7E54F-A07A-403B-804D-BF6A7AD9A5BF}" type="parTrans" cxnId="{BD89184B-1E49-4E22-816C-51E4659CA862}">
      <dgm:prSet/>
      <dgm:spPr/>
      <dgm:t>
        <a:bodyPr/>
        <a:lstStyle/>
        <a:p>
          <a:endParaRPr lang="ru-RU"/>
        </a:p>
      </dgm:t>
    </dgm:pt>
    <dgm:pt modelId="{EFAFA2ED-C7FC-47F5-BDDC-569F022C28C2}" type="sibTrans" cxnId="{BD89184B-1E49-4E22-816C-51E4659CA862}">
      <dgm:prSet/>
      <dgm:spPr/>
      <dgm:t>
        <a:bodyPr/>
        <a:lstStyle/>
        <a:p>
          <a:endParaRPr lang="ru-RU"/>
        </a:p>
      </dgm:t>
    </dgm:pt>
    <dgm:pt modelId="{1DF0BBEF-E8C3-4633-981F-569197D630B5}" type="pres">
      <dgm:prSet presAssocID="{CE8201AE-E269-4D0B-9378-997C6C31E3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6E662D-2622-4810-9AB8-3FD7472BF044}" type="pres">
      <dgm:prSet presAssocID="{29369AE2-45A2-45D1-A33F-1637ACBBEC07}" presName="hierRoot1" presStyleCnt="0"/>
      <dgm:spPr/>
    </dgm:pt>
    <dgm:pt modelId="{99E1B34B-068B-49ED-BB99-410856A7942A}" type="pres">
      <dgm:prSet presAssocID="{29369AE2-45A2-45D1-A33F-1637ACBBEC07}" presName="composite" presStyleCnt="0"/>
      <dgm:spPr/>
    </dgm:pt>
    <dgm:pt modelId="{0E2E315C-5CF7-46BA-9424-682A885780D0}" type="pres">
      <dgm:prSet presAssocID="{29369AE2-45A2-45D1-A33F-1637ACBBEC07}" presName="background" presStyleLbl="node0" presStyleIdx="0" presStyleCnt="1"/>
      <dgm:spPr/>
    </dgm:pt>
    <dgm:pt modelId="{4864E8AA-B073-461C-A874-C5526CF8543D}" type="pres">
      <dgm:prSet presAssocID="{29369AE2-45A2-45D1-A33F-1637ACBBEC0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0100B2-D2F5-475E-AC2A-D6374F0C4267}" type="pres">
      <dgm:prSet presAssocID="{29369AE2-45A2-45D1-A33F-1637ACBBEC07}" presName="hierChild2" presStyleCnt="0"/>
      <dgm:spPr/>
    </dgm:pt>
    <dgm:pt modelId="{8B597824-31F1-407C-B20A-520C690A2FE0}" type="pres">
      <dgm:prSet presAssocID="{A60D0C95-7522-4489-B065-96E2AA8419F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B1813F1-9132-4239-BF84-EE9677374783}" type="pres">
      <dgm:prSet presAssocID="{6ABEDCFF-DA41-4DED-934A-2EDF55A70DF7}" presName="hierRoot2" presStyleCnt="0"/>
      <dgm:spPr/>
    </dgm:pt>
    <dgm:pt modelId="{DF15CCA9-89D3-4395-891B-4B9A2D2556C7}" type="pres">
      <dgm:prSet presAssocID="{6ABEDCFF-DA41-4DED-934A-2EDF55A70DF7}" presName="composite2" presStyleCnt="0"/>
      <dgm:spPr/>
    </dgm:pt>
    <dgm:pt modelId="{54803C12-2C26-4B7C-BCC8-7DA56D12DBCE}" type="pres">
      <dgm:prSet presAssocID="{6ABEDCFF-DA41-4DED-934A-2EDF55A70DF7}" presName="background2" presStyleLbl="node2" presStyleIdx="0" presStyleCnt="2"/>
      <dgm:spPr/>
    </dgm:pt>
    <dgm:pt modelId="{32BB95AD-1233-4922-9C4C-648B0A92238E}" type="pres">
      <dgm:prSet presAssocID="{6ABEDCFF-DA41-4DED-934A-2EDF55A70DF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870983-53BE-4ECF-90C0-74511A39E091}" type="pres">
      <dgm:prSet presAssocID="{6ABEDCFF-DA41-4DED-934A-2EDF55A70DF7}" presName="hierChild3" presStyleCnt="0"/>
      <dgm:spPr/>
    </dgm:pt>
    <dgm:pt modelId="{3CED0081-2916-4581-82AA-C20FDE96664C}" type="pres">
      <dgm:prSet presAssocID="{6377E54F-A07A-403B-804D-BF6A7AD9A5B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CFE4428-AE13-45B6-BC17-B39E09C6A665}" type="pres">
      <dgm:prSet presAssocID="{8564A7EB-3427-4F40-9CBA-4CDB8D76F3B5}" presName="hierRoot2" presStyleCnt="0"/>
      <dgm:spPr/>
    </dgm:pt>
    <dgm:pt modelId="{887182DB-A3CC-4CE8-B38B-17E44CBCAE48}" type="pres">
      <dgm:prSet presAssocID="{8564A7EB-3427-4F40-9CBA-4CDB8D76F3B5}" presName="composite2" presStyleCnt="0"/>
      <dgm:spPr/>
    </dgm:pt>
    <dgm:pt modelId="{388DE660-7A97-4AE1-8165-3D8C5FA7D06A}" type="pres">
      <dgm:prSet presAssocID="{8564A7EB-3427-4F40-9CBA-4CDB8D76F3B5}" presName="background2" presStyleLbl="node2" presStyleIdx="1" presStyleCnt="2"/>
      <dgm:spPr/>
    </dgm:pt>
    <dgm:pt modelId="{94A3F0C6-E494-4FA3-A3AF-CD33286E0020}" type="pres">
      <dgm:prSet presAssocID="{8564A7EB-3427-4F40-9CBA-4CDB8D76F3B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69B6D8-5925-49EB-8A09-D46E3A0FF747}" type="pres">
      <dgm:prSet presAssocID="{8564A7EB-3427-4F40-9CBA-4CDB8D76F3B5}" presName="hierChild3" presStyleCnt="0"/>
      <dgm:spPr/>
    </dgm:pt>
  </dgm:ptLst>
  <dgm:cxnLst>
    <dgm:cxn modelId="{A9DF3E35-8F41-4ED3-9415-511E8706C2B4}" type="presOf" srcId="{8564A7EB-3427-4F40-9CBA-4CDB8D76F3B5}" destId="{94A3F0C6-E494-4FA3-A3AF-CD33286E0020}" srcOrd="0" destOrd="0" presId="urn:microsoft.com/office/officeart/2005/8/layout/hierarchy1"/>
    <dgm:cxn modelId="{223E0957-20D7-45D9-B432-399BEE9F3865}" srcId="{29369AE2-45A2-45D1-A33F-1637ACBBEC07}" destId="{6ABEDCFF-DA41-4DED-934A-2EDF55A70DF7}" srcOrd="0" destOrd="0" parTransId="{A60D0C95-7522-4489-B065-96E2AA8419F2}" sibTransId="{E2C1A123-E998-4084-94B9-C9D0BD59CF77}"/>
    <dgm:cxn modelId="{474176A2-13EE-4F00-A933-2A6D2973A313}" type="presOf" srcId="{6ABEDCFF-DA41-4DED-934A-2EDF55A70DF7}" destId="{32BB95AD-1233-4922-9C4C-648B0A92238E}" srcOrd="0" destOrd="0" presId="urn:microsoft.com/office/officeart/2005/8/layout/hierarchy1"/>
    <dgm:cxn modelId="{DE702BD6-577E-4A8E-838A-785DCB8E005B}" type="presOf" srcId="{A60D0C95-7522-4489-B065-96E2AA8419F2}" destId="{8B597824-31F1-407C-B20A-520C690A2FE0}" srcOrd="0" destOrd="0" presId="urn:microsoft.com/office/officeart/2005/8/layout/hierarchy1"/>
    <dgm:cxn modelId="{281ADAE4-1209-4D43-BB63-CB52AF03B01D}" type="presOf" srcId="{CE8201AE-E269-4D0B-9378-997C6C31E35A}" destId="{1DF0BBEF-E8C3-4633-981F-569197D630B5}" srcOrd="0" destOrd="0" presId="urn:microsoft.com/office/officeart/2005/8/layout/hierarchy1"/>
    <dgm:cxn modelId="{B059A22D-7DEC-418A-A437-010BEE8100F6}" type="presOf" srcId="{29369AE2-45A2-45D1-A33F-1637ACBBEC07}" destId="{4864E8AA-B073-461C-A874-C5526CF8543D}" srcOrd="0" destOrd="0" presId="urn:microsoft.com/office/officeart/2005/8/layout/hierarchy1"/>
    <dgm:cxn modelId="{BD89184B-1E49-4E22-816C-51E4659CA862}" srcId="{29369AE2-45A2-45D1-A33F-1637ACBBEC07}" destId="{8564A7EB-3427-4F40-9CBA-4CDB8D76F3B5}" srcOrd="1" destOrd="0" parTransId="{6377E54F-A07A-403B-804D-BF6A7AD9A5BF}" sibTransId="{EFAFA2ED-C7FC-47F5-BDDC-569F022C28C2}"/>
    <dgm:cxn modelId="{AF9891BB-33BC-4270-B2A6-B7EB4DDE2D79}" type="presOf" srcId="{6377E54F-A07A-403B-804D-BF6A7AD9A5BF}" destId="{3CED0081-2916-4581-82AA-C20FDE96664C}" srcOrd="0" destOrd="0" presId="urn:microsoft.com/office/officeart/2005/8/layout/hierarchy1"/>
    <dgm:cxn modelId="{F43883F2-DD70-4E18-B169-63564D1C1C41}" srcId="{CE8201AE-E269-4D0B-9378-997C6C31E35A}" destId="{29369AE2-45A2-45D1-A33F-1637ACBBEC07}" srcOrd="0" destOrd="0" parTransId="{714388E6-B082-4BA7-AEDA-EF204E0B5A09}" sibTransId="{C92AD8A0-3039-4AE7-B796-C51E8C094B55}"/>
    <dgm:cxn modelId="{8ED911EB-E144-4890-B600-B60B4B18FF5F}" type="presParOf" srcId="{1DF0BBEF-E8C3-4633-981F-569197D630B5}" destId="{DE6E662D-2622-4810-9AB8-3FD7472BF044}" srcOrd="0" destOrd="0" presId="urn:microsoft.com/office/officeart/2005/8/layout/hierarchy1"/>
    <dgm:cxn modelId="{F3D03C02-C9D2-4FE4-B450-12AB638E6BDD}" type="presParOf" srcId="{DE6E662D-2622-4810-9AB8-3FD7472BF044}" destId="{99E1B34B-068B-49ED-BB99-410856A7942A}" srcOrd="0" destOrd="0" presId="urn:microsoft.com/office/officeart/2005/8/layout/hierarchy1"/>
    <dgm:cxn modelId="{8B56E3CB-1920-4927-B90A-817E8E2CA065}" type="presParOf" srcId="{99E1B34B-068B-49ED-BB99-410856A7942A}" destId="{0E2E315C-5CF7-46BA-9424-682A885780D0}" srcOrd="0" destOrd="0" presId="urn:microsoft.com/office/officeart/2005/8/layout/hierarchy1"/>
    <dgm:cxn modelId="{AADEE020-0331-4D01-AD81-22BFF375937D}" type="presParOf" srcId="{99E1B34B-068B-49ED-BB99-410856A7942A}" destId="{4864E8AA-B073-461C-A874-C5526CF8543D}" srcOrd="1" destOrd="0" presId="urn:microsoft.com/office/officeart/2005/8/layout/hierarchy1"/>
    <dgm:cxn modelId="{1EC66479-2243-4C9B-BB54-79FDB8ACEE1E}" type="presParOf" srcId="{DE6E662D-2622-4810-9AB8-3FD7472BF044}" destId="{B00100B2-D2F5-475E-AC2A-D6374F0C4267}" srcOrd="1" destOrd="0" presId="urn:microsoft.com/office/officeart/2005/8/layout/hierarchy1"/>
    <dgm:cxn modelId="{C17B79F0-A30D-417C-A51D-75BBCC7FB31A}" type="presParOf" srcId="{B00100B2-D2F5-475E-AC2A-D6374F0C4267}" destId="{8B597824-31F1-407C-B20A-520C690A2FE0}" srcOrd="0" destOrd="0" presId="urn:microsoft.com/office/officeart/2005/8/layout/hierarchy1"/>
    <dgm:cxn modelId="{7F39AA96-0B22-45D0-9567-86E8AC22C6AB}" type="presParOf" srcId="{B00100B2-D2F5-475E-AC2A-D6374F0C4267}" destId="{FB1813F1-9132-4239-BF84-EE9677374783}" srcOrd="1" destOrd="0" presId="urn:microsoft.com/office/officeart/2005/8/layout/hierarchy1"/>
    <dgm:cxn modelId="{23AAEF46-948D-476C-8214-18B15FA57F2C}" type="presParOf" srcId="{FB1813F1-9132-4239-BF84-EE9677374783}" destId="{DF15CCA9-89D3-4395-891B-4B9A2D2556C7}" srcOrd="0" destOrd="0" presId="urn:microsoft.com/office/officeart/2005/8/layout/hierarchy1"/>
    <dgm:cxn modelId="{E410E743-CFEF-40C3-B97B-2244421B8E58}" type="presParOf" srcId="{DF15CCA9-89D3-4395-891B-4B9A2D2556C7}" destId="{54803C12-2C26-4B7C-BCC8-7DA56D12DBCE}" srcOrd="0" destOrd="0" presId="urn:microsoft.com/office/officeart/2005/8/layout/hierarchy1"/>
    <dgm:cxn modelId="{C29845D4-E462-49C7-A191-C36B09022D22}" type="presParOf" srcId="{DF15CCA9-89D3-4395-891B-4B9A2D2556C7}" destId="{32BB95AD-1233-4922-9C4C-648B0A92238E}" srcOrd="1" destOrd="0" presId="urn:microsoft.com/office/officeart/2005/8/layout/hierarchy1"/>
    <dgm:cxn modelId="{FBC9FF5C-1AAE-4968-8CF1-6336E04DBB94}" type="presParOf" srcId="{FB1813F1-9132-4239-BF84-EE9677374783}" destId="{E8870983-53BE-4ECF-90C0-74511A39E091}" srcOrd="1" destOrd="0" presId="urn:microsoft.com/office/officeart/2005/8/layout/hierarchy1"/>
    <dgm:cxn modelId="{CE4F4C51-CB22-4EAC-9ADE-4CFF3554ABB7}" type="presParOf" srcId="{B00100B2-D2F5-475E-AC2A-D6374F0C4267}" destId="{3CED0081-2916-4581-82AA-C20FDE96664C}" srcOrd="2" destOrd="0" presId="urn:microsoft.com/office/officeart/2005/8/layout/hierarchy1"/>
    <dgm:cxn modelId="{81FF542D-C329-468D-A6A7-8AE0603D6217}" type="presParOf" srcId="{B00100B2-D2F5-475E-AC2A-D6374F0C4267}" destId="{3CFE4428-AE13-45B6-BC17-B39E09C6A665}" srcOrd="3" destOrd="0" presId="urn:microsoft.com/office/officeart/2005/8/layout/hierarchy1"/>
    <dgm:cxn modelId="{D93DFF9A-45F1-4AED-AE24-6E18A06F5472}" type="presParOf" srcId="{3CFE4428-AE13-45B6-BC17-B39E09C6A665}" destId="{887182DB-A3CC-4CE8-B38B-17E44CBCAE48}" srcOrd="0" destOrd="0" presId="urn:microsoft.com/office/officeart/2005/8/layout/hierarchy1"/>
    <dgm:cxn modelId="{F4D73DAD-CC42-440B-B3E8-2817378EE309}" type="presParOf" srcId="{887182DB-A3CC-4CE8-B38B-17E44CBCAE48}" destId="{388DE660-7A97-4AE1-8165-3D8C5FA7D06A}" srcOrd="0" destOrd="0" presId="urn:microsoft.com/office/officeart/2005/8/layout/hierarchy1"/>
    <dgm:cxn modelId="{8ECF16E5-EA99-4620-B736-411CCBEBABDC}" type="presParOf" srcId="{887182DB-A3CC-4CE8-B38B-17E44CBCAE48}" destId="{94A3F0C6-E494-4FA3-A3AF-CD33286E0020}" srcOrd="1" destOrd="0" presId="urn:microsoft.com/office/officeart/2005/8/layout/hierarchy1"/>
    <dgm:cxn modelId="{2FC0CCD1-1FF0-4F8A-A5A2-D3052C93EECC}" type="presParOf" srcId="{3CFE4428-AE13-45B6-BC17-B39E09C6A665}" destId="{EC69B6D8-5925-49EB-8A09-D46E3A0FF7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57BCCB-1EE0-40A2-8886-9A0FD66BE957}">
      <dsp:nvSpPr>
        <dsp:cNvPr id="0" name=""/>
        <dsp:cNvSpPr/>
      </dsp:nvSpPr>
      <dsp:spPr>
        <a:xfrm>
          <a:off x="3356134" y="2817944"/>
          <a:ext cx="1102734" cy="524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6"/>
              </a:lnTo>
              <a:lnTo>
                <a:pt x="1102734" y="357636"/>
              </a:lnTo>
              <a:lnTo>
                <a:pt x="1102734" y="52480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4E38B-FE73-4F22-B679-3C20EA575999}">
      <dsp:nvSpPr>
        <dsp:cNvPr id="0" name=""/>
        <dsp:cNvSpPr/>
      </dsp:nvSpPr>
      <dsp:spPr>
        <a:xfrm>
          <a:off x="2253400" y="2817944"/>
          <a:ext cx="1102734" cy="524801"/>
        </a:xfrm>
        <a:custGeom>
          <a:avLst/>
          <a:gdLst/>
          <a:ahLst/>
          <a:cxnLst/>
          <a:rect l="0" t="0" r="0" b="0"/>
          <a:pathLst>
            <a:path>
              <a:moveTo>
                <a:pt x="1102734" y="0"/>
              </a:moveTo>
              <a:lnTo>
                <a:pt x="1102734" y="357636"/>
              </a:lnTo>
              <a:lnTo>
                <a:pt x="0" y="357636"/>
              </a:lnTo>
              <a:lnTo>
                <a:pt x="0" y="52480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79553-46E9-44C9-8ECE-32C48A8BEA13}">
      <dsp:nvSpPr>
        <dsp:cNvPr id="0" name=""/>
        <dsp:cNvSpPr/>
      </dsp:nvSpPr>
      <dsp:spPr>
        <a:xfrm>
          <a:off x="3310414" y="1147301"/>
          <a:ext cx="91440" cy="5248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480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75A0F-C652-4537-A716-74A96689D22F}">
      <dsp:nvSpPr>
        <dsp:cNvPr id="0" name=""/>
        <dsp:cNvSpPr/>
      </dsp:nvSpPr>
      <dsp:spPr>
        <a:xfrm>
          <a:off x="2453897" y="1459"/>
          <a:ext cx="1804475" cy="1145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5B367A-E209-4F15-9A20-E188877C0876}">
      <dsp:nvSpPr>
        <dsp:cNvPr id="0" name=""/>
        <dsp:cNvSpPr/>
      </dsp:nvSpPr>
      <dsp:spPr>
        <a:xfrm>
          <a:off x="2654394" y="191932"/>
          <a:ext cx="1804475" cy="1145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Дородовый патронаж</a:t>
          </a:r>
          <a:endParaRPr lang="ru-RU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4394" y="191932"/>
        <a:ext cx="1804475" cy="1145841"/>
      </dsp:txXfrm>
    </dsp:sp>
    <dsp:sp modelId="{E2565953-3157-48D4-B263-7AED7F69F1C3}">
      <dsp:nvSpPr>
        <dsp:cNvPr id="0" name=""/>
        <dsp:cNvSpPr/>
      </dsp:nvSpPr>
      <dsp:spPr>
        <a:xfrm>
          <a:off x="2453897" y="1672102"/>
          <a:ext cx="1804475" cy="1145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E6F2AC-DE74-4158-8855-973FE9F522A3}">
      <dsp:nvSpPr>
        <dsp:cNvPr id="0" name=""/>
        <dsp:cNvSpPr/>
      </dsp:nvSpPr>
      <dsp:spPr>
        <a:xfrm>
          <a:off x="2654394" y="1862575"/>
          <a:ext cx="1804475" cy="1145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Первичный патронаж новорожденного</a:t>
          </a:r>
          <a:endParaRPr lang="ru-RU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4394" y="1862575"/>
        <a:ext cx="1804475" cy="1145841"/>
      </dsp:txXfrm>
    </dsp:sp>
    <dsp:sp modelId="{B111F077-B525-4928-B13D-C1AC6CF88E1B}">
      <dsp:nvSpPr>
        <dsp:cNvPr id="0" name=""/>
        <dsp:cNvSpPr/>
      </dsp:nvSpPr>
      <dsp:spPr>
        <a:xfrm>
          <a:off x="1351162" y="3342746"/>
          <a:ext cx="1804475" cy="1145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D706DD-735B-4BB0-80B3-D598A45BF1A4}">
      <dsp:nvSpPr>
        <dsp:cNvPr id="0" name=""/>
        <dsp:cNvSpPr/>
      </dsp:nvSpPr>
      <dsp:spPr>
        <a:xfrm>
          <a:off x="1551659" y="3533218"/>
          <a:ext cx="1804475" cy="1145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Участковый врач-педиатр</a:t>
          </a:r>
          <a:endParaRPr lang="ru-RU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51659" y="3533218"/>
        <a:ext cx="1804475" cy="1145841"/>
      </dsp:txXfrm>
    </dsp:sp>
    <dsp:sp modelId="{7F1BC59F-5071-4F2D-B346-8BA036EC7E60}">
      <dsp:nvSpPr>
        <dsp:cNvPr id="0" name=""/>
        <dsp:cNvSpPr/>
      </dsp:nvSpPr>
      <dsp:spPr>
        <a:xfrm>
          <a:off x="3556632" y="3342746"/>
          <a:ext cx="1804475" cy="1145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2AC14F-42BE-4808-998F-EF185C5E5614}">
      <dsp:nvSpPr>
        <dsp:cNvPr id="0" name=""/>
        <dsp:cNvSpPr/>
      </dsp:nvSpPr>
      <dsp:spPr>
        <a:xfrm>
          <a:off x="3757129" y="3533218"/>
          <a:ext cx="1804475" cy="1145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Участковая медсестра</a:t>
          </a:r>
          <a:endParaRPr lang="ru-RU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7129" y="3533218"/>
        <a:ext cx="1804475" cy="1145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ED0081-2916-4581-82AA-C20FDE96664C}">
      <dsp:nvSpPr>
        <dsp:cNvPr id="0" name=""/>
        <dsp:cNvSpPr/>
      </dsp:nvSpPr>
      <dsp:spPr>
        <a:xfrm>
          <a:off x="3300441" y="1783935"/>
          <a:ext cx="1715365" cy="816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324"/>
              </a:lnTo>
              <a:lnTo>
                <a:pt x="1715365" y="556324"/>
              </a:lnTo>
              <a:lnTo>
                <a:pt x="1715365" y="8163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97824-31F1-407C-B20A-520C690A2FE0}">
      <dsp:nvSpPr>
        <dsp:cNvPr id="0" name=""/>
        <dsp:cNvSpPr/>
      </dsp:nvSpPr>
      <dsp:spPr>
        <a:xfrm>
          <a:off x="1585075" y="1783935"/>
          <a:ext cx="1715365" cy="816357"/>
        </a:xfrm>
        <a:custGeom>
          <a:avLst/>
          <a:gdLst/>
          <a:ahLst/>
          <a:cxnLst/>
          <a:rect l="0" t="0" r="0" b="0"/>
          <a:pathLst>
            <a:path>
              <a:moveTo>
                <a:pt x="1715365" y="0"/>
              </a:moveTo>
              <a:lnTo>
                <a:pt x="1715365" y="556324"/>
              </a:lnTo>
              <a:lnTo>
                <a:pt x="0" y="556324"/>
              </a:lnTo>
              <a:lnTo>
                <a:pt x="0" y="8163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E315C-5CF7-46BA-9424-682A885780D0}">
      <dsp:nvSpPr>
        <dsp:cNvPr id="0" name=""/>
        <dsp:cNvSpPr/>
      </dsp:nvSpPr>
      <dsp:spPr>
        <a:xfrm>
          <a:off x="1896960" y="1515"/>
          <a:ext cx="2806961" cy="17824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64E8AA-B073-461C-A874-C5526CF8543D}">
      <dsp:nvSpPr>
        <dsp:cNvPr id="0" name=""/>
        <dsp:cNvSpPr/>
      </dsp:nvSpPr>
      <dsp:spPr>
        <a:xfrm>
          <a:off x="2208845" y="297805"/>
          <a:ext cx="2806961" cy="1782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Социологический опрос</a:t>
          </a:r>
          <a:endParaRPr lang="ru-RU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8845" y="297805"/>
        <a:ext cx="2806961" cy="1782420"/>
      </dsp:txXfrm>
    </dsp:sp>
    <dsp:sp modelId="{54803C12-2C26-4B7C-BCC8-7DA56D12DBCE}">
      <dsp:nvSpPr>
        <dsp:cNvPr id="0" name=""/>
        <dsp:cNvSpPr/>
      </dsp:nvSpPr>
      <dsp:spPr>
        <a:xfrm>
          <a:off x="181595" y="2600293"/>
          <a:ext cx="2806961" cy="17824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B95AD-1233-4922-9C4C-648B0A92238E}">
      <dsp:nvSpPr>
        <dsp:cNvPr id="0" name=""/>
        <dsp:cNvSpPr/>
      </dsp:nvSpPr>
      <dsp:spPr>
        <a:xfrm>
          <a:off x="493479" y="2896584"/>
          <a:ext cx="2806961" cy="1782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Участковые врачи-педиатры: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53 человека</a:t>
          </a:r>
          <a:endParaRPr lang="ru-RU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479" y="2896584"/>
        <a:ext cx="2806961" cy="1782420"/>
      </dsp:txXfrm>
    </dsp:sp>
    <dsp:sp modelId="{388DE660-7A97-4AE1-8165-3D8C5FA7D06A}">
      <dsp:nvSpPr>
        <dsp:cNvPr id="0" name=""/>
        <dsp:cNvSpPr/>
      </dsp:nvSpPr>
      <dsp:spPr>
        <a:xfrm>
          <a:off x="3612325" y="2600293"/>
          <a:ext cx="2806961" cy="17824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A3F0C6-E494-4FA3-A3AF-CD33286E0020}">
      <dsp:nvSpPr>
        <dsp:cNvPr id="0" name=""/>
        <dsp:cNvSpPr/>
      </dsp:nvSpPr>
      <dsp:spPr>
        <a:xfrm>
          <a:off x="3924210" y="2896584"/>
          <a:ext cx="2806961" cy="1782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Родители детей первого года жизни: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145 человек</a:t>
          </a:r>
          <a:endParaRPr lang="ru-RU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4210" y="2896584"/>
        <a:ext cx="2806961" cy="1782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9232-90F6-4EEA-A1EE-2D71A5775FC3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C031-1376-4FC6-8E59-60728273F5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27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2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25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257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25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5616" y="1844824"/>
            <a:ext cx="7704856" cy="2232248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медицинской помощи детям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первого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месяца жизни на педиатрическом участке: алгоритмы для участкового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врача-педиатра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429124" y="4365104"/>
            <a:ext cx="47148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Ахмедова </a:t>
            </a:r>
            <a:r>
              <a:rPr lang="ru-RU" altLang="ru-RU" sz="2000" b="1" dirty="0" err="1" smtClean="0">
                <a:latin typeface="Arial" pitchFamily="34" charset="0"/>
                <a:cs typeface="Arial" pitchFamily="34" charset="0"/>
              </a:rPr>
              <a:t>Эльмира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b="1" dirty="0" err="1" smtClean="0">
                <a:latin typeface="Arial" pitchFamily="34" charset="0"/>
                <a:cs typeface="Arial" pitchFamily="34" charset="0"/>
              </a:rPr>
              <a:t>Интизамовна</a:t>
            </a:r>
            <a:endParaRPr lang="ru-RU" alt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аспирант кафедры педиатрии ИПО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131840" y="6093296"/>
            <a:ext cx="33123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.12.2020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F:\!_hw\!КрасГМУ\ПРЕЗЕНТАЦИЯ v2.0\Pppres\Лого_титул_п01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448"/>
            <a:ext cx="3454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93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00781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 (врачи)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638371337"/>
              </p:ext>
            </p:extLst>
          </p:nvPr>
        </p:nvGraphicFramePr>
        <p:xfrm>
          <a:off x="1524000" y="1397000"/>
          <a:ext cx="7224464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103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00781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 (врачи)</a:t>
            </a:r>
            <a:endParaRPr lang="ru-RU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704771750"/>
              </p:ext>
            </p:extLst>
          </p:nvPr>
        </p:nvGraphicFramePr>
        <p:xfrm>
          <a:off x="899592" y="1052736"/>
          <a:ext cx="81146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892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00781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 (родители)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49144329"/>
              </p:ext>
            </p:extLst>
          </p:nvPr>
        </p:nvGraphicFramePr>
        <p:xfrm>
          <a:off x="899592" y="1052736"/>
          <a:ext cx="475252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174068212"/>
              </p:ext>
            </p:extLst>
          </p:nvPr>
        </p:nvGraphicFramePr>
        <p:xfrm>
          <a:off x="5148064" y="1124744"/>
          <a:ext cx="39959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4871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44013" y="156943"/>
            <a:ext cx="8280920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проведения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дородовых патронажей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8682"/>
          <a:stretch/>
        </p:blipFill>
        <p:spPr bwMode="auto">
          <a:xfrm>
            <a:off x="1941785" y="1196752"/>
            <a:ext cx="5870575" cy="53442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11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44013" y="156943"/>
            <a:ext cx="8280920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наблюдения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новорожденными (1)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067"/>
          <a:stretch/>
        </p:blipFill>
        <p:spPr bwMode="auto">
          <a:xfrm>
            <a:off x="1259632" y="1196752"/>
            <a:ext cx="7283450" cy="4991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61928" cy="4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64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44013" y="156943"/>
            <a:ext cx="8280920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наблюдения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новорожденными (2)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5190"/>
          <a:stretch/>
        </p:blipFill>
        <p:spPr bwMode="auto">
          <a:xfrm>
            <a:off x="1547664" y="1197395"/>
            <a:ext cx="6779394" cy="5312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61928" cy="4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2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480720" cy="108012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  <a:ea typeface="+mn-ea"/>
                <a:cs typeface="+mn-cs"/>
              </a:rPr>
              <a:t>Методические рекомендации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968552" cy="4925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61928" cy="4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501830" cy="1080120"/>
          </a:xfrm>
        </p:spPr>
        <p:txBody>
          <a:bodyPr/>
          <a:lstStyle/>
          <a:p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  <p:pic>
        <p:nvPicPr>
          <p:cNvPr id="3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61928" cy="4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77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785918" y="28572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Актуальность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489201496"/>
              </p:ext>
            </p:extLst>
          </p:nvPr>
        </p:nvGraphicFramePr>
        <p:xfrm>
          <a:off x="1259632" y="1412776"/>
          <a:ext cx="691276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997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61928" cy="4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717809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4259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Нормативная база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861048"/>
            <a:ext cx="7776864" cy="258532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Дородовый патронаж беременных врачом-педиатром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участковым осуществляется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 30  -  32   недели   беременности   в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объеме, утвержденном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   порядке    диспансерного   (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профилактического) наблюдения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ребенка  в течение первого года жизни.  По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медицинским и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социальным  показаниям  проводится  второй  дородовый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патронаж беременных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  группы  среднего и  высокого риска  и из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 неблагополучных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семей  при  сроке  беременности  37 -  38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недель (врачебный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8110" y="1124744"/>
            <a:ext cx="7584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Минздравсоцразвития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РФ от 09.02.2007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102 «О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паспорте врачебного участка (педиатрического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)»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вместе с "Инструкция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заполнению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учетной формы N 030/у-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"Паспорт врачебного участка (педиатрического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)»)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4563" y="2564904"/>
            <a:ext cx="7776864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«Первый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дородовый патронаж проводится участковой медицинской сестрой после постановки беременной женщины на учет в женской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консультации»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6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61928" cy="4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717809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s://minjust.consultant.ru/files/39189/preview/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76" t="2549" r="1863" b="3259"/>
          <a:stretch/>
        </p:blipFill>
        <p:spPr bwMode="auto">
          <a:xfrm>
            <a:off x="1763688" y="859930"/>
            <a:ext cx="2726404" cy="382007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injust.consultant.ru/files/36434/preview/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89" t="1472" r="2974"/>
          <a:stretch/>
        </p:blipFill>
        <p:spPr bwMode="auto">
          <a:xfrm>
            <a:off x="5364088" y="859930"/>
            <a:ext cx="2554154" cy="382007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4259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Нормативная база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797152"/>
            <a:ext cx="7776864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«Участковый врач-педиатр проводит </a:t>
            </a:r>
            <a:r>
              <a:rPr lang="ru-RU" b="1" dirty="0"/>
              <a:t>первичный патронаж не менее двух раз, первое посещение осуществляет не позднее третьего дня после выписки из акушерского стационара (отделения</a:t>
            </a:r>
            <a:r>
              <a:rPr lang="ru-RU" b="1" dirty="0" smtClean="0"/>
              <a:t>)»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805264"/>
            <a:ext cx="7776864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«Участковая медсестра проводит </a:t>
            </a:r>
            <a:r>
              <a:rPr lang="ru-RU" b="1" dirty="0"/>
              <a:t>первичный патронаж не менее </a:t>
            </a:r>
            <a:r>
              <a:rPr lang="ru-RU" b="1" dirty="0" smtClean="0"/>
              <a:t>четырех </a:t>
            </a:r>
            <a:r>
              <a:rPr lang="ru-RU" b="1" dirty="0"/>
              <a:t>раз, первое посещение осуществляет не позднее третьего дня после выписки из акушерского стационара (отделения</a:t>
            </a:r>
            <a:r>
              <a:rPr lang="ru-RU" b="1" dirty="0" smtClean="0"/>
              <a:t>)»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9391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endParaRPr lang="ru-RU" b="1" dirty="0"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3705020737"/>
              </p:ext>
            </p:extLst>
          </p:nvPr>
        </p:nvGraphicFramePr>
        <p:xfrm>
          <a:off x="1403648" y="1340768"/>
          <a:ext cx="691276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8711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717809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033" y="12924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</a:t>
            </a:r>
            <a:endParaRPr lang="ru-RU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11568364"/>
              </p:ext>
            </p:extLst>
          </p:nvPr>
        </p:nvGraphicFramePr>
        <p:xfrm>
          <a:off x="323528" y="1124744"/>
          <a:ext cx="46805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555390224"/>
              </p:ext>
            </p:extLst>
          </p:nvPr>
        </p:nvGraphicFramePr>
        <p:xfrm>
          <a:off x="4644008" y="1124744"/>
          <a:ext cx="42982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391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717809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4259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</a:t>
            </a:r>
            <a:endParaRPr lang="ru-RU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687547948"/>
              </p:ext>
            </p:extLst>
          </p:nvPr>
        </p:nvGraphicFramePr>
        <p:xfrm>
          <a:off x="4860032" y="1268760"/>
          <a:ext cx="40102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063416132"/>
              </p:ext>
            </p:extLst>
          </p:nvPr>
        </p:nvGraphicFramePr>
        <p:xfrm>
          <a:off x="251520" y="812031"/>
          <a:ext cx="4032448" cy="412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217842972"/>
              </p:ext>
            </p:extLst>
          </p:nvPr>
        </p:nvGraphicFramePr>
        <p:xfrm>
          <a:off x="4139952" y="1052736"/>
          <a:ext cx="50040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363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717809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4259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 </a:t>
            </a:r>
            <a:endParaRPr lang="ru-RU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58251566"/>
              </p:ext>
            </p:extLst>
          </p:nvPr>
        </p:nvGraphicFramePr>
        <p:xfrm>
          <a:off x="899592" y="1268760"/>
          <a:ext cx="7970640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563777232"/>
              </p:ext>
            </p:extLst>
          </p:nvPr>
        </p:nvGraphicFramePr>
        <p:xfrm>
          <a:off x="323528" y="1052736"/>
          <a:ext cx="468052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211967005"/>
              </p:ext>
            </p:extLst>
          </p:nvPr>
        </p:nvGraphicFramePr>
        <p:xfrm>
          <a:off x="4333176" y="980728"/>
          <a:ext cx="4810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25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717809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00781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Результаты (врачи)</a:t>
            </a:r>
            <a:endParaRPr lang="ru-RU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1019748"/>
              </p:ext>
            </p:extLst>
          </p:nvPr>
        </p:nvGraphicFramePr>
        <p:xfrm>
          <a:off x="1524000" y="1397000"/>
          <a:ext cx="7080448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436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412</Words>
  <Application>Microsoft Office PowerPoint</Application>
  <PresentationFormat>Экран (4:3)</PresentationFormat>
  <Paragraphs>54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Организация медицинской помощи детям первого месяца жизни на педиатрическом участке: алгоритмы для участкового врача-педиатра</vt:lpstr>
      <vt:lpstr>Слайд 2</vt:lpstr>
      <vt:lpstr> </vt:lpstr>
      <vt:lpstr> </vt:lpstr>
      <vt:lpstr>Слайд 5</vt:lpstr>
      <vt:lpstr> </vt:lpstr>
      <vt:lpstr> </vt:lpstr>
      <vt:lpstr> </vt:lpstr>
      <vt:lpstr> </vt:lpstr>
      <vt:lpstr>Слайд 10</vt:lpstr>
      <vt:lpstr>Слайд 11</vt:lpstr>
      <vt:lpstr>Слайд 12</vt:lpstr>
      <vt:lpstr>Алгоритм проведения  дородовых патронажей</vt:lpstr>
      <vt:lpstr>Алгоритм наблюдения  за новорожденными (1)</vt:lpstr>
      <vt:lpstr>Алгоритм наблюдения  за новорожденными (2)</vt:lpstr>
      <vt:lpstr>Методические рекомендации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User</cp:lastModifiedBy>
  <cp:revision>95</cp:revision>
  <cp:lastPrinted>2020-09-22T02:01:25Z</cp:lastPrinted>
  <dcterms:created xsi:type="dcterms:W3CDTF">2020-06-24T17:01:32Z</dcterms:created>
  <dcterms:modified xsi:type="dcterms:W3CDTF">2020-12-05T06:20:26Z</dcterms:modified>
</cp:coreProperties>
</file>