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9" r:id="rId14"/>
    <p:sldId id="268" r:id="rId15"/>
    <p:sldId id="276" r:id="rId16"/>
    <p:sldId id="275" r:id="rId17"/>
    <p:sldId id="272" r:id="rId18"/>
    <p:sldId id="270" r:id="rId19"/>
    <p:sldId id="271" r:id="rId20"/>
    <p:sldId id="273" r:id="rId21"/>
    <p:sldId id="274" r:id="rId22"/>
    <p:sldId id="277" r:id="rId23"/>
    <p:sldId id="278" r:id="rId24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E195-C105-0449-A9FB-2FE435DB0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EB931-343D-8044-8637-4558C2C9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8CB1-F1B8-9045-814C-D5CD9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D01A-7743-A64D-A1EF-CCAE949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9D0-38CD-C648-B2C5-DC17F68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605B8-375F-1843-BF1B-A07EAA302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A562-1123-6F4D-AC96-517024E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56592-0C8C-E347-A1F7-BBE557724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726ED-B77B-664D-A274-7A7CCD02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090F-1151-164B-AAF9-4EFBDE02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D58B-919E-534A-A566-5A5D109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6516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6DDF1-F418-BB4A-8652-DF89E1549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161D4-679C-534E-B18C-1B81BCF2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33A01-0B81-2D43-B649-2836A58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8EBEE-2952-2D46-8D62-815BF5F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146B3-25DA-E540-AF7E-0FFD25E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9530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EB7E-2DBD-F946-A1A5-C36627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32A4-B009-7042-A240-007D64F3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63B0C-D58B-0945-9A07-0C271DF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B56A-D44E-AD49-8D86-2114B8A1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A6A71-91DF-A745-B741-69EC0D9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275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499E-A806-E44C-9B98-0CFFCD8C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D87B9-888E-1A4F-8C17-F74D37F4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A31F-6BB4-8440-9118-4B33968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AB5D-1641-0F43-BC12-1DC6324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029A-420E-BA4C-8DC2-8D2221E6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5490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F40C-AD01-884C-B005-610B0E8E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5A58-27AC-2843-AA89-66B8B25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7D573-63D4-8F44-A1C0-FCD71D51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4D90-E6BC-024D-A9F6-1F04A264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CBA43-E42A-C943-9A98-D9974B12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41BBD-B66D-984B-BDCB-725B6A6B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1669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5A07-09FE-A644-8F3F-5FA19518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34D38-4673-4849-BE7A-61C1A2ED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BB178-1A55-294D-A5FA-EFF0AA51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1F9A2-1C07-9844-83C2-4B430CE1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425AE-0215-DB44-9C85-2FFBE6BC4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1BCD8-1677-1041-A4D1-6A5B1E1B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3BD160-8BB5-EC4F-B29A-FF7AD6B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5B4D0-D697-7C41-B05C-16D7219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9388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A8C7-3261-B346-847B-30BFBAB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52E49-FE7C-E14F-8E2F-2C3180DA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DDC9-75FE-BC41-A1FC-C9C2221B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2A1E3-13B0-4C44-BCAD-61A1E39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7127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0CB02-52A4-D44E-A76E-634F061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EB864-22BF-4840-AA08-7E155F39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13FD-6ADC-1B4B-8D24-441A003E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1643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DC22-CD07-084C-9029-17B81BF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E8EE-3FF7-9145-8098-82BB3D11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F1687-C97D-8A49-8117-5B23280B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2D009-E375-1446-B13C-1FEEF8D7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1FF5-0F7C-D34F-9D77-B249E110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17B3A-C53A-9246-BF99-9BFA49CA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1120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C026-8D10-9C4B-ABF9-CF286AA9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2F69A-76D3-A94D-9327-D7839E6BB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E33E9-ABD1-3843-A855-85A35582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3464C-2B34-6D46-9081-C3108F8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93454-9970-0543-A50A-855B228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592F-2038-C640-8D70-0784CDA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3041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9724-7379-7345-BF21-A7B085BA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B3DF6-F243-C346-9EFD-F1B23284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B167-B9ED-1A47-8B66-D46DBC18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A979-FA07-5548-88E0-15C2F5FBA35A}" type="datetimeFigureOut">
              <a:rPr lang="en-UA" smtClean="0"/>
              <a:t>12/25/2022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C1FB9-BA07-4D4F-9EF0-1DA84D1B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3589-F2F3-2045-8B39-41873FE9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A410-3B96-DD46-93FA-33D9F53699DF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B452D-0902-594A-B7D5-9D29EDF62C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7996-4F16-F94F-BB59-52777B282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188" y="1209446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Адаптивный спорт</a:t>
            </a:r>
            <a:endParaRPr lang="en-UA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4DE36-3E59-D44C-B15D-A563B58E0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188" y="3550336"/>
            <a:ext cx="9144000" cy="1655762"/>
          </a:xfrm>
        </p:spPr>
        <p:txBody>
          <a:bodyPr/>
          <a:lstStyle/>
          <a:p>
            <a:r>
              <a:rPr lang="ru-RU" dirty="0" smtClean="0"/>
              <a:t>Выполнили 506 группа педиатрия</a:t>
            </a:r>
            <a:endParaRPr lang="en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845" y="4055148"/>
            <a:ext cx="4106686" cy="28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97332" y="0"/>
            <a:ext cx="4797335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Спорт слепых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6" y="1436642"/>
            <a:ext cx="11896725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51" y="4664118"/>
            <a:ext cx="1791110" cy="1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5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002665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/>
              <a:t>Лыжный спорт, один из древнейших видов спорта Северной Европы, появился в </a:t>
            </a:r>
            <a:r>
              <a:rPr lang="ru-RU" dirty="0" err="1"/>
              <a:t>паралимпийской</a:t>
            </a:r>
            <a:r>
              <a:rPr lang="ru-RU" dirty="0"/>
              <a:t> программе в 1976 г. на Зимних Играх в Швеции. Мужчины и женщины использовали классический стиль бега на всех </a:t>
            </a:r>
            <a:r>
              <a:rPr lang="ru-RU" dirty="0" smtClean="0"/>
              <a:t>дистанциях, с </a:t>
            </a:r>
            <a:r>
              <a:rPr lang="ru-RU" dirty="0"/>
              <a:t>тех пор соревнования подразделяются на две отдельные гонки: классическая и коньковый стиль.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9035" y="12429"/>
            <a:ext cx="3673929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Спорт ЛИН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3373819"/>
            <a:ext cx="4959531" cy="330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71" y="3373819"/>
            <a:ext cx="5007428" cy="333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5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59035" y="12429"/>
            <a:ext cx="36739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 Black" panose="020B0A04020102020204" pitchFamily="34" charset="0"/>
              </a:rPr>
              <a:t>Спорт ЛИН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784849"/>
            <a:ext cx="11706225" cy="138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cdn-icons-png.flaticon.com/512/1969/19698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17" y="4271554"/>
            <a:ext cx="1911395" cy="19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1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703" y="247559"/>
            <a:ext cx="11630297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Расположение центров </a:t>
            </a:r>
            <a:r>
              <a:rPr lang="ru-RU" b="1" dirty="0" smtClean="0">
                <a:latin typeface="Arial Black" panose="020B0A04020102020204" pitchFamily="34" charset="0"/>
              </a:rPr>
              <a:t>в </a:t>
            </a:r>
            <a:r>
              <a:rPr lang="ru-RU" b="1" dirty="0">
                <a:latin typeface="Arial Black" panose="020B0A04020102020204" pitchFamily="34" charset="0"/>
              </a:rPr>
              <a:t>Красноярске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6354"/>
            <a:ext cx="10515600" cy="4351338"/>
          </a:xfrm>
        </p:spPr>
        <p:txBody>
          <a:bodyPr/>
          <a:lstStyle/>
          <a:p>
            <a:r>
              <a:rPr lang="ru-RU" dirty="0" smtClean="0"/>
              <a:t>РЕГИОНАЛЬНЫЙ ЦЕНТР СПОРТИВНОЙ ПОДГОТОВКИ ПО АДАПТИВНЫМ ВИДАМ СПОРТА(улица Елены Стасовой, 69Л)</a:t>
            </a:r>
          </a:p>
        </p:txBody>
      </p:sp>
      <p:pic>
        <p:nvPicPr>
          <p:cNvPr id="1028" name="Picture 4" descr="https://sun9-27.userapi.com/impg/mIs4rjX13sbhP3d04ywea-84Bofab2QMB-t0fA/Oo937oGf-AQ.jpg?size=2560x1706&amp;quality=95&amp;sign=998a7ef05ebb1f8fb0b75193de2776d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6" y="2057666"/>
            <a:ext cx="5589039" cy="372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0.userapi.com/impg/mtsUGaisrEcYudtfkl-z-cxXuQfa1SzKBVbTkw/OQOy9GFYdnQ.jpg?size=2560x1707&amp;quality=95&amp;sign=a8a0398828f928e72db72ed7a2247d6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40" y="2057666"/>
            <a:ext cx="5585763" cy="372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75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776" y="862199"/>
            <a:ext cx="10515600" cy="4351338"/>
          </a:xfrm>
        </p:spPr>
        <p:txBody>
          <a:bodyPr/>
          <a:lstStyle/>
          <a:p>
            <a:r>
              <a:rPr lang="ru-RU" dirty="0" smtClean="0"/>
              <a:t>Проект ТВОЙ СТАРТ ( </a:t>
            </a:r>
            <a:r>
              <a:rPr lang="ru-RU" dirty="0"/>
              <a:t>ул. Вавилова, 57 и ул. Московская, 31</a:t>
            </a:r>
            <a:r>
              <a:rPr lang="ru-RU" dirty="0" smtClean="0"/>
              <a:t>.)</a:t>
            </a:r>
          </a:p>
          <a:p>
            <a:endParaRPr lang="ru-RU" dirty="0"/>
          </a:p>
        </p:txBody>
      </p:sp>
      <p:pic>
        <p:nvPicPr>
          <p:cNvPr id="2050" name="Picture 2" descr="https://tvoystart24.ru/images/phocagallery/Trening/dsc_0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5" y="2057402"/>
            <a:ext cx="5701478" cy="379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791" y="2057401"/>
            <a:ext cx="5787825" cy="385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49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58" y="444137"/>
            <a:ext cx="11778342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Организация приема поступающих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89" y="1530596"/>
            <a:ext cx="7746879" cy="516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57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476" t="28053" r="28793" b="9910"/>
          <a:stretch/>
        </p:blipFill>
        <p:spPr>
          <a:xfrm>
            <a:off x="2294837" y="239356"/>
            <a:ext cx="7588055" cy="6501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56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750" y="77107"/>
            <a:ext cx="9050383" cy="1325563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Р</a:t>
            </a:r>
            <a:r>
              <a:rPr lang="ru-RU" b="1" dirty="0" smtClean="0">
                <a:latin typeface="Arial Black" panose="020B0A04020102020204" pitchFamily="34" charset="0"/>
              </a:rPr>
              <a:t>еальность </a:t>
            </a:r>
            <a:r>
              <a:rPr lang="ru-RU" b="1" dirty="0">
                <a:latin typeface="Arial Black" panose="020B0A04020102020204" pitchFamily="34" charset="0"/>
              </a:rPr>
              <a:t>и перспективы.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641" y="1252470"/>
            <a:ext cx="7624600" cy="507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309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Джанарсланов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единственный в Норильске дзюдоист, ставший чемпионом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Сурдлимпийских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</a:t>
            </a:r>
          </a:p>
        </p:txBody>
      </p:sp>
      <p:pic>
        <p:nvPicPr>
          <p:cNvPr id="5" name="Picture 2" descr="http://my.krskstate.ru/upload/resize_cache/iblock/5a5/540_600_1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39" y="1847345"/>
            <a:ext cx="5938484" cy="465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4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224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Кегелев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в истории Красноярского края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паралимпийским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чемпионом по легкой атлетике</a:t>
            </a:r>
            <a:endParaRPr lang="ru-RU" dirty="0"/>
          </a:p>
        </p:txBody>
      </p:sp>
      <p:pic>
        <p:nvPicPr>
          <p:cNvPr id="4" name="Picture 2" descr="http://my.krskstate.ru/upload/resize_cache/iblock/5dd/540_600_1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21" y="1848861"/>
            <a:ext cx="6357801" cy="476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5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80597"/>
            <a:ext cx="9664337" cy="4993186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Адаптивный спорт</a:t>
            </a:r>
            <a:r>
              <a:rPr lang="ru-RU" dirty="0"/>
              <a:t> – компонент </a:t>
            </a:r>
            <a:r>
              <a:rPr lang="ru-RU" dirty="0" smtClean="0"/>
              <a:t>адаптивной физической культуры, </a:t>
            </a:r>
            <a:r>
              <a:rPr lang="ru-RU" dirty="0"/>
              <a:t>удовлетворяющий потребности личности в </a:t>
            </a:r>
            <a:r>
              <a:rPr lang="ru-RU" dirty="0" err="1"/>
              <a:t>самоактуализации</a:t>
            </a:r>
            <a:r>
              <a:rPr lang="ru-RU" dirty="0"/>
              <a:t>, в максимально возможной самореализации своих способностей, сопоставлении их со способностями других </a:t>
            </a:r>
            <a:r>
              <a:rPr lang="ru-RU" dirty="0" smtClean="0"/>
              <a:t>людей, </a:t>
            </a:r>
            <a:r>
              <a:rPr lang="ru-RU" dirty="0"/>
              <a:t>потребности в коммуникативной деятельности и социализации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b="1" dirty="0"/>
              <a:t>Главная цель АС –</a:t>
            </a:r>
            <a:r>
              <a:rPr lang="ru-RU" dirty="0"/>
              <a:t> максимально возможная самореализация инвалидов и лиц с отклонениями состояний здоровья в социально приемлемом и одобряемом виде деятельности, повышение их реабилитационного потенциала и уровня качества жизни и, как следствие – социализация и последующая социальная интеграция данной категории </a:t>
            </a:r>
            <a:r>
              <a:rPr lang="ru-RU" dirty="0" smtClean="0"/>
              <a:t>населения.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000" y="4624252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6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Игоревна Дроздова стала первой среди россиян чемпионкой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Сурдлимпийских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 за последние 30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тхэквондо</a:t>
            </a:r>
            <a:endParaRPr lang="ru-RU" dirty="0"/>
          </a:p>
        </p:txBody>
      </p:sp>
      <p:pic>
        <p:nvPicPr>
          <p:cNvPr id="4" name="Picture 2" descr="http://my.krskstate.ru/upload/resize_cache/iblock/6ee/540_600_1/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75" y="1985554"/>
            <a:ext cx="3853649" cy="466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7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86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 Николаевна Прокофьева — кандидат в мастера спорта, участница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Паралимпийских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игр-2012, чемпионка Европы в толкании ядра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164" y="2392625"/>
            <a:ext cx="6919671" cy="389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94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538" y="0"/>
            <a:ext cx="4556760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Заключение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img.freepik.com/free-vector/disabled-athlete_52683-11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87" y="926107"/>
            <a:ext cx="8126276" cy="541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8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836" y="64679"/>
            <a:ext cx="7371806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Спасибо за внимание!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cdn-icons-png.flaticon.com/512/1969/19696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7" y="2621663"/>
            <a:ext cx="1510419" cy="15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512/1969/19696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17" y="4132082"/>
            <a:ext cx="1754642" cy="17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icons-png.flaticon.com/512/1969/19697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37" y="4161247"/>
            <a:ext cx="1725477" cy="17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icons-png.flaticon.com/512/1969/19697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401" y="2513544"/>
            <a:ext cx="1549855" cy="15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-icons-png.flaticon.com/512/1969/196979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92" y="4017556"/>
            <a:ext cx="1869168" cy="186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975" y="1717540"/>
            <a:ext cx="89086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Чемпионами становятся не в тренажерных залах. Чемпиона рождает то, что у человека внутри — желания, мечты, цели</a:t>
            </a:r>
            <a:r>
              <a:rPr lang="ru-RU" sz="3200" dirty="0" smtClean="0"/>
              <a:t>.</a:t>
            </a:r>
          </a:p>
          <a:p>
            <a:pPr algn="ctr"/>
            <a:r>
              <a:rPr lang="ru-RU" sz="3200" dirty="0" smtClean="0"/>
              <a:t>(Мухаммед Али)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3471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4086" y="49712"/>
            <a:ext cx="4543825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Актуальность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442" y="1134851"/>
            <a:ext cx="5777114" cy="55794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008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353" y="0"/>
            <a:ext cx="3039291" cy="1325563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История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527" y="1150362"/>
            <a:ext cx="7432945" cy="548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87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4254" y="19277"/>
            <a:ext cx="6163492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Спорт лиц с ПОДА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697" y="1211670"/>
            <a:ext cx="10515600" cy="4351338"/>
          </a:xfrm>
        </p:spPr>
        <p:txBody>
          <a:bodyPr/>
          <a:lstStyle/>
          <a:p>
            <a:r>
              <a:rPr lang="ru-RU" dirty="0" err="1" smtClean="0"/>
              <a:t>Бочча</a:t>
            </a:r>
            <a:r>
              <a:rPr lang="ru-RU" dirty="0" smtClean="0"/>
              <a:t>-Матч </a:t>
            </a:r>
            <a:r>
              <a:rPr lang="ru-RU" dirty="0"/>
              <a:t>длится </a:t>
            </a:r>
            <a:r>
              <a:rPr lang="ru-RU" dirty="0" smtClean="0"/>
              <a:t>6 эндов. </a:t>
            </a:r>
            <a:r>
              <a:rPr lang="ru-RU" dirty="0"/>
              <a:t>Энд начинается со вбрасывания Джека (</a:t>
            </a:r>
            <a:r>
              <a:rPr lang="ru-RU" b="1" dirty="0" err="1"/>
              <a:t>Джэк</a:t>
            </a:r>
            <a:r>
              <a:rPr lang="ru-RU" dirty="0"/>
              <a:t> — Белый мяч-мишень), затем </a:t>
            </a:r>
            <a:r>
              <a:rPr lang="ru-RU" dirty="0" smtClean="0"/>
              <a:t>команды </a:t>
            </a:r>
            <a:r>
              <a:rPr lang="ru-RU" dirty="0"/>
              <a:t>выбрасывают по 6 мячей. Победителем считается тот, чей мяч будет ближе всех к Джеку.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4" y="2866979"/>
            <a:ext cx="5436563" cy="362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29" y="2866979"/>
            <a:ext cx="5453136" cy="363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1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8" t="25104" r="1421" b="24195"/>
          <a:stretch/>
        </p:blipFill>
        <p:spPr>
          <a:xfrm>
            <a:off x="0" y="1344841"/>
            <a:ext cx="12192000" cy="357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14254" y="19277"/>
            <a:ext cx="6163492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Спорт лиц с ПОДА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4745218"/>
            <a:ext cx="6438900" cy="1495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166" y="4983976"/>
            <a:ext cx="1256667" cy="12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4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20231"/>
            <a:ext cx="10515600" cy="4351338"/>
          </a:xfrm>
        </p:spPr>
        <p:txBody>
          <a:bodyPr/>
          <a:lstStyle/>
          <a:p>
            <a:r>
              <a:rPr lang="ru-RU" dirty="0"/>
              <a:t>Плавание является одним из главных видов спорта со времен первых </a:t>
            </a:r>
            <a:r>
              <a:rPr lang="ru-RU" dirty="0" err="1"/>
              <a:t>Паралимпийских</a:t>
            </a:r>
            <a:r>
              <a:rPr lang="ru-RU" dirty="0"/>
              <a:t> игр 1960 года в Риме. Так же, как и на Олимпийских играх, участники соревнуются в дисциплинах свободный стиль, плавание на спине, баттерфляй, брасс и комплексное плавание.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67150" y="0"/>
            <a:ext cx="4457700" cy="132556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Спорт глухих</a:t>
            </a:r>
          </a:p>
        </p:txBody>
      </p:sp>
      <p:pic>
        <p:nvPicPr>
          <p:cNvPr id="1026" name="Picture 2" descr="https://cas24.ru/wp-content/uploads/2020/12/IMG_5362-sca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3066126"/>
            <a:ext cx="5222966" cy="3481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17391"/>
            <a:ext cx="5212887" cy="347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40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867150" y="0"/>
            <a:ext cx="4457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Arial Black" panose="020B0A04020102020204" pitchFamily="34" charset="0"/>
              </a:rPr>
              <a:t>Спорт глухих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325563"/>
            <a:ext cx="118110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54" y="3661999"/>
            <a:ext cx="5811883" cy="1273708"/>
          </a:xfrm>
          <a:prstGeom prst="rect">
            <a:avLst/>
          </a:prstGeom>
        </p:spPr>
      </p:pic>
      <p:pic>
        <p:nvPicPr>
          <p:cNvPr id="2050" name="Picture 2" descr="https://cdn-icons-png.flaticon.com/512/2142/21425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707" y="4937534"/>
            <a:ext cx="1323793" cy="13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6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89602"/>
            <a:ext cx="10515600" cy="4351338"/>
          </a:xfrm>
        </p:spPr>
        <p:txBody>
          <a:bodyPr/>
          <a:lstStyle/>
          <a:p>
            <a:r>
              <a:rPr lang="ru-RU" dirty="0" err="1"/>
              <a:t>Паралимпийские</a:t>
            </a:r>
            <a:r>
              <a:rPr lang="ru-RU" dirty="0"/>
              <a:t> легкоатлетические дисциплины объединяют в себе для ходячих атлетов — бег на дистанции от 100 метров до марафона, эстафетный бег, прыжки в длину, высоту, тройной прыжок, метание копья, диска, толкание ядра. У атлетов, выполняющих соревновательные упражнения в положении </a:t>
            </a:r>
            <a:r>
              <a:rPr lang="ru-RU" dirty="0" smtClean="0"/>
              <a:t>сидя– </a:t>
            </a:r>
            <a:r>
              <a:rPr lang="ru-RU" dirty="0"/>
              <a:t>бег на колясках на дистанции от 100 метров до марафона, эстафетный бег, толкание ядра, метание копья, </a:t>
            </a:r>
            <a:r>
              <a:rPr lang="ru-RU" dirty="0" smtClean="0"/>
              <a:t>диска</a:t>
            </a:r>
            <a:r>
              <a:rPr lang="ru-RU" dirty="0"/>
              <a:t>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97332" y="0"/>
            <a:ext cx="4797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Arial Black" panose="020B0A04020102020204" pitchFamily="34" charset="0"/>
              </a:rPr>
              <a:t>Спорт слепых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09" y="3808334"/>
            <a:ext cx="4491446" cy="298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003" y="3808334"/>
            <a:ext cx="4418849" cy="294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14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308</Words>
  <Application>Microsoft Office PowerPoint</Application>
  <PresentationFormat>Широкоэкранный</PresentationFormat>
  <Paragraphs>32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Office Theme</vt:lpstr>
      <vt:lpstr>Адаптивный спорт</vt:lpstr>
      <vt:lpstr>Презентация PowerPoint</vt:lpstr>
      <vt:lpstr>Актуальность</vt:lpstr>
      <vt:lpstr>История</vt:lpstr>
      <vt:lpstr>Спорт лиц с ПОДА</vt:lpstr>
      <vt:lpstr>Спорт лиц с ПОДА</vt:lpstr>
      <vt:lpstr>Спорт глухих</vt:lpstr>
      <vt:lpstr>Презентация PowerPoint</vt:lpstr>
      <vt:lpstr>Презентация PowerPoint</vt:lpstr>
      <vt:lpstr>Спорт слепых</vt:lpstr>
      <vt:lpstr>Спорт ЛИН</vt:lpstr>
      <vt:lpstr>Презентация PowerPoint</vt:lpstr>
      <vt:lpstr>Расположение центров в Красноярске </vt:lpstr>
      <vt:lpstr>Презентация PowerPoint</vt:lpstr>
      <vt:lpstr>Организация приема поступающих</vt:lpstr>
      <vt:lpstr>Презентация PowerPoint</vt:lpstr>
      <vt:lpstr>Реальность и перспективы.</vt:lpstr>
      <vt:lpstr>Арсен Джанарсланов — единственный в Норильске дзюдоист, ставший чемпионом Сурдлимпийских игр</vt:lpstr>
      <vt:lpstr>Евгений Кегелев стал первым в истории Красноярского края паралимпийским чемпионом по легкой атлетике</vt:lpstr>
      <vt:lpstr>Марина Игоревна Дроздова стала первой среди россиян чемпионкой Сурдлимпийских игр за последние 30 лет, по тхэквондо</vt:lpstr>
      <vt:lpstr>Марта Николаевна Прокофьева — кандидат в мастера спорта, участница Паралимпийских игр-2012, чемпионка Европы в толкании ядра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M-M-monstrick Алексей</cp:lastModifiedBy>
  <cp:revision>25</cp:revision>
  <dcterms:created xsi:type="dcterms:W3CDTF">2022-01-31T14:37:20Z</dcterms:created>
  <dcterms:modified xsi:type="dcterms:W3CDTF">2022-12-25T12:42:50Z</dcterms:modified>
</cp:coreProperties>
</file>