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9" r:id="rId3"/>
    <p:sldId id="260" r:id="rId4"/>
    <p:sldId id="259" r:id="rId5"/>
    <p:sldId id="263" r:id="rId6"/>
    <p:sldId id="291" r:id="rId7"/>
    <p:sldId id="261" r:id="rId8"/>
    <p:sldId id="298" r:id="rId9"/>
    <p:sldId id="262" r:id="rId10"/>
    <p:sldId id="264" r:id="rId11"/>
    <p:sldId id="265" r:id="rId12"/>
    <p:sldId id="297" r:id="rId13"/>
    <p:sldId id="266" r:id="rId14"/>
    <p:sldId id="267" r:id="rId15"/>
    <p:sldId id="299" r:id="rId16"/>
    <p:sldId id="269" r:id="rId17"/>
    <p:sldId id="268" r:id="rId18"/>
    <p:sldId id="285" r:id="rId19"/>
    <p:sldId id="272" r:id="rId20"/>
    <p:sldId id="271" r:id="rId21"/>
    <p:sldId id="270" r:id="rId22"/>
    <p:sldId id="294" r:id="rId23"/>
    <p:sldId id="273" r:id="rId24"/>
    <p:sldId id="274" r:id="rId25"/>
    <p:sldId id="282" r:id="rId26"/>
    <p:sldId id="275" r:id="rId27"/>
    <p:sldId id="281" r:id="rId28"/>
    <p:sldId id="286" r:id="rId29"/>
    <p:sldId id="287" r:id="rId30"/>
    <p:sldId id="296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10" r:id="rId40"/>
  </p:sldIdLst>
  <p:sldSz cx="12192000" cy="6858000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0860" autoAdjust="0"/>
  </p:normalViewPr>
  <p:slideViewPr>
    <p:cSldViewPr snapToGrid="0">
      <p:cViewPr varScale="1">
        <p:scale>
          <a:sx n="62" d="100"/>
          <a:sy n="62" d="100"/>
        </p:scale>
        <p:origin x="10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75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F4F-4179-BD08-5FC9E834076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F4F-4179-BD08-5FC9E834076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F4F-4179-BD08-5FC9E834076D}"/>
              </c:ext>
            </c:extLst>
          </c:dPt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0.44000000000000011</c:v>
                </c:pt>
                <c:pt idx="1">
                  <c:v>0.25</c:v>
                </c:pt>
                <c:pt idx="2">
                  <c:v>0.2</c:v>
                </c:pt>
                <c:pt idx="3">
                  <c:v>0.11000000000000003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4F-4179-BD08-5FC9E8340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75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160-44EF-8281-861D3643FFCE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160-44EF-8281-861D3643FFCE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160-44EF-8281-861D3643FFCE}"/>
              </c:ext>
            </c:extLst>
          </c:dPt>
          <c:dLbls>
            <c:dLbl>
              <c:idx val="0"/>
              <c:layout>
                <c:manualLayout>
                  <c:x val="-0.18259978754788941"/>
                  <c:y val="-1.389408197289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60-44EF-8281-861D3643FFCE}"/>
                </c:ext>
              </c:extLst>
            </c:dLbl>
            <c:dLbl>
              <c:idx val="1"/>
              <c:layout>
                <c:manualLayout>
                  <c:x val="9.6096166306857717E-2"/>
                  <c:y val="-0.199986172774867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60-44EF-8281-861D3643FFCE}"/>
                </c:ext>
              </c:extLst>
            </c:dLbl>
            <c:dLbl>
              <c:idx val="2"/>
              <c:layout>
                <c:manualLayout>
                  <c:x val="0.12954789541025841"/>
                  <c:y val="4.5679235308018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60-44EF-8281-861D3643FFCE}"/>
                </c:ext>
              </c:extLst>
            </c:dLbl>
            <c:dLbl>
              <c:idx val="3"/>
              <c:layout>
                <c:manualLayout>
                  <c:x val="9.0815568649055725E-2"/>
                  <c:y val="0.13574907925009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60-44EF-8281-861D3643FFCE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</c:v>
                </c:pt>
                <c:pt idx="1">
                  <c:v>0.25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60-44EF-8281-861D3643F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8888888889"/>
          <c:y val="8.7570621468926552E-2"/>
          <c:w val="0.51041666666666075"/>
          <c:h val="0.830508474576271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81B-4191-8FEE-FC2D6CEF179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81B-4191-8FEE-FC2D6CEF179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81B-4191-8FEE-FC2D6CEF1791}"/>
              </c:ext>
            </c:extLst>
          </c:dPt>
          <c:dLbls>
            <c:dLbl>
              <c:idx val="0"/>
              <c:layout>
                <c:manualLayout>
                  <c:x val="-0.18259978754788941"/>
                  <c:y val="-1.389408197289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81B-4191-8FEE-FC2D6CEF1791}"/>
                </c:ext>
              </c:extLst>
            </c:dLbl>
            <c:dLbl>
              <c:idx val="1"/>
              <c:layout>
                <c:manualLayout>
                  <c:x val="9.6096166306857717E-2"/>
                  <c:y val="-0.199986172774867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1B-4191-8FEE-FC2D6CEF1791}"/>
                </c:ext>
              </c:extLst>
            </c:dLbl>
            <c:dLbl>
              <c:idx val="2"/>
              <c:layout>
                <c:manualLayout>
                  <c:x val="0.12954789541025841"/>
                  <c:y val="4.5679235308018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1B-4191-8FEE-FC2D6CEF1791}"/>
                </c:ext>
              </c:extLst>
            </c:dLbl>
            <c:dLbl>
              <c:idx val="3"/>
              <c:layout>
                <c:manualLayout>
                  <c:x val="9.0815568649055725E-2"/>
                  <c:y val="0.13574907925009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1B-4191-8FEE-FC2D6CEF1791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1-3%</c:v>
                </c:pt>
                <c:pt idx="1">
                  <c:v>до 20 %</c:v>
                </c:pt>
                <c:pt idx="2">
                  <c:v>до 30-45%</c:v>
                </c:pt>
                <c:pt idx="3">
                  <c:v>до 50%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0.44</c:v>
                </c:pt>
                <c:pt idx="1">
                  <c:v>0.25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1B-4191-8FEE-FC2D6CEF1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BD615-BEF0-477D-832C-42091CFFB2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9C840-8597-466E-AF48-8C2DCA5F583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методы исследования</a:t>
          </a:r>
        </a:p>
      </dgm:t>
    </dgm:pt>
    <dgm:pt modelId="{404ED47B-2C36-493B-BF8A-E2E684789F1E}" type="parTrans" cxnId="{897C7052-9810-4221-9518-A2230D6394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25A70-6DC5-4CFC-A9B8-4090DF9414C9}" type="sibTrans" cxnId="{897C7052-9810-4221-9518-A2230D6394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51A1B-96A0-4C53-A959-423CB1B6F3F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</a:t>
          </a:r>
        </a:p>
      </dgm:t>
    </dgm:pt>
    <dgm:pt modelId="{0EDD1B6B-2820-4B58-B831-A28DCF78B77D}" type="parTrans" cxnId="{A4F8CDF4-A36B-45D3-8998-DCC426598E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D5E96-EE5D-4E57-BB33-A4B09EEE914A}" type="sibTrans" cxnId="{A4F8CDF4-A36B-45D3-8998-DCC426598E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789E2-EFF2-4C06-8D22-FB359938A95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(эмпирические)</a:t>
          </a:r>
        </a:p>
      </dgm:t>
    </dgm:pt>
    <dgm:pt modelId="{3D8F0B36-5E69-4E00-89E9-17E69536D66C}" type="parTrans" cxnId="{DD4DEF5E-8A80-46D8-A2EB-87D44BEFCB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0D073-1327-492E-8241-AB8779E16DD3}" type="sibTrans" cxnId="{DD4DEF5E-8A80-46D8-A2EB-87D44BEFCBE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15C5B-D101-4964-A9D3-4D188AA64D3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</a:t>
          </a:r>
        </a:p>
      </dgm:t>
    </dgm:pt>
    <dgm:pt modelId="{79BDE761-2ADE-46EC-9A38-1EF8351FD852}" type="parTrans" cxnId="{1435F9F2-4FF9-4A99-AE0A-EBAB68F49A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33503-039C-4BA7-984D-536D4A1B604D}" type="sibTrans" cxnId="{1435F9F2-4FF9-4A99-AE0A-EBAB68F49A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83B21-353F-4407-9297-0C26A10BB5FF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теоретический  анализ и синтез;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аналогия;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классификация;</a:t>
          </a:r>
        </a:p>
        <a:p>
          <a:pPr algn="l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типология </a:t>
          </a:r>
        </a:p>
      </dgm:t>
    </dgm:pt>
    <dgm:pt modelId="{A3719BED-674D-4F3E-8203-5638946D3DE8}" type="parTrans" cxnId="{DB141F21-41A8-4E0A-84DA-5D2FC3D6465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07EAE-47A2-4A61-B951-968558B6C3FD}" type="sibTrans" cxnId="{DB141F21-41A8-4E0A-84DA-5D2FC3D6465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B2487-F367-47CA-B7F1-74A9F2135728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наблюдение;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эксперимент;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измерение;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выкопировка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данных;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опрос,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EF7CE-1FFD-45C1-8183-B1C04F49E9DC}" type="parTrans" cxnId="{8D224F1B-11CC-4183-A1C8-32BD114668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B7EF1-E108-4F50-953B-3D7D90AF1E5C}" type="sibTrans" cxnId="{8D224F1B-11CC-4183-A1C8-32BD114668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47714-F473-45CE-8E9F-0FD2EFB106C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-математическая обработка данных;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-статистическая обработка данных;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 ранжирования;</a:t>
          </a:r>
        </a:p>
        <a:p>
          <a:pPr marL="0" indent="0"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-методы визуализации данных.</a:t>
          </a:r>
        </a:p>
        <a:p>
          <a:pPr marL="0" indent="0" algn="just"/>
          <a:endParaRPr lang="ru-RU" sz="20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0D052-8E0B-4DAC-BA0B-3DE31FDA44C5}" type="parTrans" cxnId="{5D54E02A-CAB8-4FA3-A843-9EDD937326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5251E-1786-4D48-8D88-8A504CFD729D}" type="sibTrans" cxnId="{5D54E02A-CAB8-4FA3-A843-9EDD937326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E926F-BE31-4CF1-9FCA-A4D46704139F}" type="pres">
      <dgm:prSet presAssocID="{B31BD615-BEF0-477D-832C-42091CFFB2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999EA0-5427-4F8B-8999-07C882758571}" type="pres">
      <dgm:prSet presAssocID="{1039C840-8597-466E-AF48-8C2DCA5F5833}" presName="hierRoot1" presStyleCnt="0">
        <dgm:presLayoutVars>
          <dgm:hierBranch val="init"/>
        </dgm:presLayoutVars>
      </dgm:prSet>
      <dgm:spPr/>
    </dgm:pt>
    <dgm:pt modelId="{AD1D8B68-A3F4-43F9-AB5C-E87FAFF4F5E9}" type="pres">
      <dgm:prSet presAssocID="{1039C840-8597-466E-AF48-8C2DCA5F5833}" presName="rootComposite1" presStyleCnt="0"/>
      <dgm:spPr/>
    </dgm:pt>
    <dgm:pt modelId="{C4334D43-2CBC-4F69-8BEF-6BD91949028E}" type="pres">
      <dgm:prSet presAssocID="{1039C840-8597-466E-AF48-8C2DCA5F5833}" presName="rootText1" presStyleLbl="node0" presStyleIdx="0" presStyleCnt="1" custScaleX="228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BD6D7-B5AE-4347-8201-030AC2835E18}" type="pres">
      <dgm:prSet presAssocID="{1039C840-8597-466E-AF48-8C2DCA5F58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A8322B-8A61-4CE6-AE33-ABC246B95C87}" type="pres">
      <dgm:prSet presAssocID="{1039C840-8597-466E-AF48-8C2DCA5F5833}" presName="hierChild2" presStyleCnt="0"/>
      <dgm:spPr/>
    </dgm:pt>
    <dgm:pt modelId="{11084285-0749-4211-A5C8-C9D5E625A253}" type="pres">
      <dgm:prSet presAssocID="{0EDD1B6B-2820-4B58-B831-A28DCF78B7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29A7325-55ED-4762-A7F8-63579F5996AF}" type="pres">
      <dgm:prSet presAssocID="{16951A1B-96A0-4C53-A959-423CB1B6F3FC}" presName="hierRoot2" presStyleCnt="0">
        <dgm:presLayoutVars>
          <dgm:hierBranch/>
        </dgm:presLayoutVars>
      </dgm:prSet>
      <dgm:spPr/>
    </dgm:pt>
    <dgm:pt modelId="{7FCF1547-AEF9-4B8C-A270-B05AA733B818}" type="pres">
      <dgm:prSet presAssocID="{16951A1B-96A0-4C53-A959-423CB1B6F3FC}" presName="rootComposite" presStyleCnt="0"/>
      <dgm:spPr/>
    </dgm:pt>
    <dgm:pt modelId="{1877A124-CA01-405B-BF47-32E7C4D78024}" type="pres">
      <dgm:prSet presAssocID="{16951A1B-96A0-4C53-A959-423CB1B6F3F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70C87-8A62-4CA8-A560-EBE3C3BBA432}" type="pres">
      <dgm:prSet presAssocID="{16951A1B-96A0-4C53-A959-423CB1B6F3F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C8C634B-E86B-460A-B5FE-5AA9130CF93C}" type="pres">
      <dgm:prSet presAssocID="{16951A1B-96A0-4C53-A959-423CB1B6F3FC}" presName="hierChild4" presStyleCnt="0"/>
      <dgm:spPr/>
    </dgm:pt>
    <dgm:pt modelId="{15C134EA-1236-41A4-B03A-BA35FDE0FC40}" type="pres">
      <dgm:prSet presAssocID="{A3719BED-674D-4F3E-8203-5638946D3DE8}" presName="Name35" presStyleLbl="parChTrans1D3" presStyleIdx="0" presStyleCnt="3"/>
      <dgm:spPr/>
      <dgm:t>
        <a:bodyPr/>
        <a:lstStyle/>
        <a:p>
          <a:endParaRPr lang="ru-RU"/>
        </a:p>
      </dgm:t>
    </dgm:pt>
    <dgm:pt modelId="{85C119FE-23A1-446A-B91C-82429F7C15BF}" type="pres">
      <dgm:prSet presAssocID="{C9983B21-353F-4407-9297-0C26A10BB5FF}" presName="hierRoot2" presStyleCnt="0">
        <dgm:presLayoutVars>
          <dgm:hierBranch val="init"/>
        </dgm:presLayoutVars>
      </dgm:prSet>
      <dgm:spPr/>
    </dgm:pt>
    <dgm:pt modelId="{A0E0B58D-5B95-41BC-AAE0-BA4D4B7F6117}" type="pres">
      <dgm:prSet presAssocID="{C9983B21-353F-4407-9297-0C26A10BB5FF}" presName="rootComposite" presStyleCnt="0"/>
      <dgm:spPr/>
    </dgm:pt>
    <dgm:pt modelId="{915EEB7B-012F-4ABA-B58A-AAB0B1D8B663}" type="pres">
      <dgm:prSet presAssocID="{C9983B21-353F-4407-9297-0C26A10BB5FF}" presName="rootText" presStyleLbl="node3" presStyleIdx="0" presStyleCnt="3" custScaleY="204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79740-9DF4-4A0E-AB80-16AE92E1751D}" type="pres">
      <dgm:prSet presAssocID="{C9983B21-353F-4407-9297-0C26A10BB5FF}" presName="rootConnector" presStyleLbl="node3" presStyleIdx="0" presStyleCnt="3"/>
      <dgm:spPr/>
      <dgm:t>
        <a:bodyPr/>
        <a:lstStyle/>
        <a:p>
          <a:endParaRPr lang="ru-RU"/>
        </a:p>
      </dgm:t>
    </dgm:pt>
    <dgm:pt modelId="{DF94513E-E693-49F8-B219-19C6BCD7CEA3}" type="pres">
      <dgm:prSet presAssocID="{C9983B21-353F-4407-9297-0C26A10BB5FF}" presName="hierChild4" presStyleCnt="0"/>
      <dgm:spPr/>
    </dgm:pt>
    <dgm:pt modelId="{7603E039-40C4-4102-98AF-22B8FBCC17C4}" type="pres">
      <dgm:prSet presAssocID="{C9983B21-353F-4407-9297-0C26A10BB5FF}" presName="hierChild5" presStyleCnt="0"/>
      <dgm:spPr/>
    </dgm:pt>
    <dgm:pt modelId="{21078B9A-EBA8-4C2F-82F2-6A2E3C98E257}" type="pres">
      <dgm:prSet presAssocID="{16951A1B-96A0-4C53-A959-423CB1B6F3FC}" presName="hierChild5" presStyleCnt="0"/>
      <dgm:spPr/>
    </dgm:pt>
    <dgm:pt modelId="{A5C5E8FA-DB11-40CE-A363-327B7F2D2BB2}" type="pres">
      <dgm:prSet presAssocID="{3D8F0B36-5E69-4E00-89E9-17E69536D66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798F63B-3556-476E-82E9-C8DDDBA9199B}" type="pres">
      <dgm:prSet presAssocID="{D58789E2-EFF2-4C06-8D22-FB359938A955}" presName="hierRoot2" presStyleCnt="0">
        <dgm:presLayoutVars>
          <dgm:hierBranch/>
        </dgm:presLayoutVars>
      </dgm:prSet>
      <dgm:spPr/>
    </dgm:pt>
    <dgm:pt modelId="{27733228-EC03-4AE9-8404-52798E29C77D}" type="pres">
      <dgm:prSet presAssocID="{D58789E2-EFF2-4C06-8D22-FB359938A955}" presName="rootComposite" presStyleCnt="0"/>
      <dgm:spPr/>
    </dgm:pt>
    <dgm:pt modelId="{9B08C232-E694-4758-944F-332FB7A9659B}" type="pres">
      <dgm:prSet presAssocID="{D58789E2-EFF2-4C06-8D22-FB359938A95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FA067-7432-4021-9533-4393FBEC1664}" type="pres">
      <dgm:prSet presAssocID="{D58789E2-EFF2-4C06-8D22-FB359938A95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E01453-91F8-47BB-A74E-6E305E3EAE8B}" type="pres">
      <dgm:prSet presAssocID="{D58789E2-EFF2-4C06-8D22-FB359938A955}" presName="hierChild4" presStyleCnt="0"/>
      <dgm:spPr/>
    </dgm:pt>
    <dgm:pt modelId="{57A3A3C6-2A6B-4D23-8094-DE7E8107AC6A}" type="pres">
      <dgm:prSet presAssocID="{416EF7CE-1FFD-45C1-8183-B1C04F49E9DC}" presName="Name35" presStyleLbl="parChTrans1D3" presStyleIdx="1" presStyleCnt="3"/>
      <dgm:spPr/>
      <dgm:t>
        <a:bodyPr/>
        <a:lstStyle/>
        <a:p>
          <a:endParaRPr lang="ru-RU"/>
        </a:p>
      </dgm:t>
    </dgm:pt>
    <dgm:pt modelId="{7675D14C-C5F2-4A59-88C8-7CAD8A77F70E}" type="pres">
      <dgm:prSet presAssocID="{3E1B2487-F367-47CA-B7F1-74A9F2135728}" presName="hierRoot2" presStyleCnt="0">
        <dgm:presLayoutVars>
          <dgm:hierBranch val="init"/>
        </dgm:presLayoutVars>
      </dgm:prSet>
      <dgm:spPr/>
    </dgm:pt>
    <dgm:pt modelId="{667E5958-1F0D-4BCE-8355-AA72BD5DE243}" type="pres">
      <dgm:prSet presAssocID="{3E1B2487-F367-47CA-B7F1-74A9F2135728}" presName="rootComposite" presStyleCnt="0"/>
      <dgm:spPr/>
    </dgm:pt>
    <dgm:pt modelId="{BAC38240-DAA2-4D1A-BE5A-390519CD1F25}" type="pres">
      <dgm:prSet presAssocID="{3E1B2487-F367-47CA-B7F1-74A9F2135728}" presName="rootText" presStyleLbl="node3" presStyleIdx="1" presStyleCnt="3" custScaleX="118501" custScaleY="213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72CB7-B78C-400B-A203-528E80419B3D}" type="pres">
      <dgm:prSet presAssocID="{3E1B2487-F367-47CA-B7F1-74A9F2135728}" presName="rootConnector" presStyleLbl="node3" presStyleIdx="1" presStyleCnt="3"/>
      <dgm:spPr/>
      <dgm:t>
        <a:bodyPr/>
        <a:lstStyle/>
        <a:p>
          <a:endParaRPr lang="ru-RU"/>
        </a:p>
      </dgm:t>
    </dgm:pt>
    <dgm:pt modelId="{DB58072B-F2DC-4135-9977-13CDE0EA191F}" type="pres">
      <dgm:prSet presAssocID="{3E1B2487-F367-47CA-B7F1-74A9F2135728}" presName="hierChild4" presStyleCnt="0"/>
      <dgm:spPr/>
    </dgm:pt>
    <dgm:pt modelId="{E4931794-971A-43B8-A7F1-66E2EB3B04B9}" type="pres">
      <dgm:prSet presAssocID="{3E1B2487-F367-47CA-B7F1-74A9F2135728}" presName="hierChild5" presStyleCnt="0"/>
      <dgm:spPr/>
    </dgm:pt>
    <dgm:pt modelId="{5AD7C431-8DD2-459B-A339-9BF47D2538C2}" type="pres">
      <dgm:prSet presAssocID="{D58789E2-EFF2-4C06-8D22-FB359938A955}" presName="hierChild5" presStyleCnt="0"/>
      <dgm:spPr/>
    </dgm:pt>
    <dgm:pt modelId="{9771F902-DAD6-451E-8AE5-8E861FFBD294}" type="pres">
      <dgm:prSet presAssocID="{79BDE761-2ADE-46EC-9A38-1EF8351FD85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4D8783D-9B71-4EE9-98A4-25179208611C}" type="pres">
      <dgm:prSet presAssocID="{74915C5B-D101-4964-A9D3-4D188AA64D3F}" presName="hierRoot2" presStyleCnt="0">
        <dgm:presLayoutVars>
          <dgm:hierBranch/>
        </dgm:presLayoutVars>
      </dgm:prSet>
      <dgm:spPr/>
    </dgm:pt>
    <dgm:pt modelId="{76E8CC73-55B5-46BA-9C1B-0B6C9A63022E}" type="pres">
      <dgm:prSet presAssocID="{74915C5B-D101-4964-A9D3-4D188AA64D3F}" presName="rootComposite" presStyleCnt="0"/>
      <dgm:spPr/>
    </dgm:pt>
    <dgm:pt modelId="{BEDBB69A-D0D1-4123-9034-558BBF870FAF}" type="pres">
      <dgm:prSet presAssocID="{74915C5B-D101-4964-A9D3-4D188AA64D3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54A0D-213B-4113-B339-C0E73C2BB7E5}" type="pres">
      <dgm:prSet presAssocID="{74915C5B-D101-4964-A9D3-4D188AA64D3F}" presName="rootConnector" presStyleLbl="node2" presStyleIdx="2" presStyleCnt="3"/>
      <dgm:spPr/>
      <dgm:t>
        <a:bodyPr/>
        <a:lstStyle/>
        <a:p>
          <a:endParaRPr lang="ru-RU"/>
        </a:p>
      </dgm:t>
    </dgm:pt>
    <dgm:pt modelId="{B2566191-B47E-4F14-9D19-F92FE7C38702}" type="pres">
      <dgm:prSet presAssocID="{74915C5B-D101-4964-A9D3-4D188AA64D3F}" presName="hierChild4" presStyleCnt="0"/>
      <dgm:spPr/>
    </dgm:pt>
    <dgm:pt modelId="{E2E79841-0E70-434B-B53C-3C3D4C983CE6}" type="pres">
      <dgm:prSet presAssocID="{9810D052-8E0B-4DAC-BA0B-3DE31FDA44C5}" presName="Name35" presStyleLbl="parChTrans1D3" presStyleIdx="2" presStyleCnt="3"/>
      <dgm:spPr/>
      <dgm:t>
        <a:bodyPr/>
        <a:lstStyle/>
        <a:p>
          <a:endParaRPr lang="ru-RU"/>
        </a:p>
      </dgm:t>
    </dgm:pt>
    <dgm:pt modelId="{3E773CAD-8321-4B9E-A1CF-EAEDA66607BB}" type="pres">
      <dgm:prSet presAssocID="{02E47714-F473-45CE-8E9F-0FD2EFB106CE}" presName="hierRoot2" presStyleCnt="0">
        <dgm:presLayoutVars>
          <dgm:hierBranch val="init"/>
        </dgm:presLayoutVars>
      </dgm:prSet>
      <dgm:spPr/>
    </dgm:pt>
    <dgm:pt modelId="{B201CD77-7DAD-439B-B432-A8788B3C04B9}" type="pres">
      <dgm:prSet presAssocID="{02E47714-F473-45CE-8E9F-0FD2EFB106CE}" presName="rootComposite" presStyleCnt="0"/>
      <dgm:spPr/>
    </dgm:pt>
    <dgm:pt modelId="{964FEFD8-DE9C-4DDE-A472-566A0341420B}" type="pres">
      <dgm:prSet presAssocID="{02E47714-F473-45CE-8E9F-0FD2EFB106CE}" presName="rootText" presStyleLbl="node3" presStyleIdx="2" presStyleCnt="3" custScaleX="150029" custScaleY="208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D9CCFA-71DB-4C59-90C9-148C5122F67F}" type="pres">
      <dgm:prSet presAssocID="{02E47714-F473-45CE-8E9F-0FD2EFB106CE}" presName="rootConnector" presStyleLbl="node3" presStyleIdx="2" presStyleCnt="3"/>
      <dgm:spPr/>
      <dgm:t>
        <a:bodyPr/>
        <a:lstStyle/>
        <a:p>
          <a:endParaRPr lang="ru-RU"/>
        </a:p>
      </dgm:t>
    </dgm:pt>
    <dgm:pt modelId="{96388D16-5CCD-4F37-A2A2-9B7F28A25E14}" type="pres">
      <dgm:prSet presAssocID="{02E47714-F473-45CE-8E9F-0FD2EFB106CE}" presName="hierChild4" presStyleCnt="0"/>
      <dgm:spPr/>
    </dgm:pt>
    <dgm:pt modelId="{63384C8E-4D83-442C-BE45-DE90150AA78B}" type="pres">
      <dgm:prSet presAssocID="{02E47714-F473-45CE-8E9F-0FD2EFB106CE}" presName="hierChild5" presStyleCnt="0"/>
      <dgm:spPr/>
    </dgm:pt>
    <dgm:pt modelId="{3F5463A5-D138-4D1F-B863-9963C7AFC4C6}" type="pres">
      <dgm:prSet presAssocID="{74915C5B-D101-4964-A9D3-4D188AA64D3F}" presName="hierChild5" presStyleCnt="0"/>
      <dgm:spPr/>
    </dgm:pt>
    <dgm:pt modelId="{FBB5228C-F767-4AB0-BB25-B2349008EBDA}" type="pres">
      <dgm:prSet presAssocID="{1039C840-8597-466E-AF48-8C2DCA5F5833}" presName="hierChild3" presStyleCnt="0"/>
      <dgm:spPr/>
    </dgm:pt>
  </dgm:ptLst>
  <dgm:cxnLst>
    <dgm:cxn modelId="{CE6D82F7-1F2D-46D7-85C8-490838F15BEB}" type="presOf" srcId="{3D8F0B36-5E69-4E00-89E9-17E69536D66C}" destId="{A5C5E8FA-DB11-40CE-A363-327B7F2D2BB2}" srcOrd="0" destOrd="0" presId="urn:microsoft.com/office/officeart/2005/8/layout/orgChart1"/>
    <dgm:cxn modelId="{A5C1716F-2A23-480F-86A4-8C797AA347B1}" type="presOf" srcId="{B31BD615-BEF0-477D-832C-42091CFFB2FD}" destId="{0FDE926F-BE31-4CF1-9FCA-A4D46704139F}" srcOrd="0" destOrd="0" presId="urn:microsoft.com/office/officeart/2005/8/layout/orgChart1"/>
    <dgm:cxn modelId="{58287CBE-DEE8-44C2-B50D-56ED583838F2}" type="presOf" srcId="{D58789E2-EFF2-4C06-8D22-FB359938A955}" destId="{9B08C232-E694-4758-944F-332FB7A9659B}" srcOrd="0" destOrd="0" presId="urn:microsoft.com/office/officeart/2005/8/layout/orgChart1"/>
    <dgm:cxn modelId="{95EE4A0A-301A-44D8-A858-29F5E060BA95}" type="presOf" srcId="{3E1B2487-F367-47CA-B7F1-74A9F2135728}" destId="{BAC38240-DAA2-4D1A-BE5A-390519CD1F25}" srcOrd="0" destOrd="0" presId="urn:microsoft.com/office/officeart/2005/8/layout/orgChart1"/>
    <dgm:cxn modelId="{B68AC34E-F5BF-42AE-84F1-9338A32477AE}" type="presOf" srcId="{D58789E2-EFF2-4C06-8D22-FB359938A955}" destId="{183FA067-7432-4021-9533-4393FBEC1664}" srcOrd="1" destOrd="0" presId="urn:microsoft.com/office/officeart/2005/8/layout/orgChart1"/>
    <dgm:cxn modelId="{201440EC-C3AB-4AAD-B24F-1D86A2DB968C}" type="presOf" srcId="{9810D052-8E0B-4DAC-BA0B-3DE31FDA44C5}" destId="{E2E79841-0E70-434B-B53C-3C3D4C983CE6}" srcOrd="0" destOrd="0" presId="urn:microsoft.com/office/officeart/2005/8/layout/orgChart1"/>
    <dgm:cxn modelId="{ADB76826-7DDD-4C01-BA81-C5ED48CB9955}" type="presOf" srcId="{74915C5B-D101-4964-A9D3-4D188AA64D3F}" destId="{B0754A0D-213B-4113-B339-C0E73C2BB7E5}" srcOrd="1" destOrd="0" presId="urn:microsoft.com/office/officeart/2005/8/layout/orgChart1"/>
    <dgm:cxn modelId="{DB141F21-41A8-4E0A-84DA-5D2FC3D64657}" srcId="{16951A1B-96A0-4C53-A959-423CB1B6F3FC}" destId="{C9983B21-353F-4407-9297-0C26A10BB5FF}" srcOrd="0" destOrd="0" parTransId="{A3719BED-674D-4F3E-8203-5638946D3DE8}" sibTransId="{17607EAE-47A2-4A61-B951-968558B6C3FD}"/>
    <dgm:cxn modelId="{A6492EA1-8AE4-41A5-BA16-B87B848CFCC6}" type="presOf" srcId="{16951A1B-96A0-4C53-A959-423CB1B6F3FC}" destId="{1877A124-CA01-405B-BF47-32E7C4D78024}" srcOrd="0" destOrd="0" presId="urn:microsoft.com/office/officeart/2005/8/layout/orgChart1"/>
    <dgm:cxn modelId="{897C7052-9810-4221-9518-A2230D6394F1}" srcId="{B31BD615-BEF0-477D-832C-42091CFFB2FD}" destId="{1039C840-8597-466E-AF48-8C2DCA5F5833}" srcOrd="0" destOrd="0" parTransId="{404ED47B-2C36-493B-BF8A-E2E684789F1E}" sibTransId="{59725A70-6DC5-4CFC-A9B8-4090DF9414C9}"/>
    <dgm:cxn modelId="{5D54E02A-CAB8-4FA3-A843-9EDD9373262F}" srcId="{74915C5B-D101-4964-A9D3-4D188AA64D3F}" destId="{02E47714-F473-45CE-8E9F-0FD2EFB106CE}" srcOrd="0" destOrd="0" parTransId="{9810D052-8E0B-4DAC-BA0B-3DE31FDA44C5}" sibTransId="{FB55251E-1786-4D48-8D88-8A504CFD729D}"/>
    <dgm:cxn modelId="{5D681D30-0F08-4934-868A-E4DA4D83A85C}" type="presOf" srcId="{02E47714-F473-45CE-8E9F-0FD2EFB106CE}" destId="{79D9CCFA-71DB-4C59-90C9-148C5122F67F}" srcOrd="1" destOrd="0" presId="urn:microsoft.com/office/officeart/2005/8/layout/orgChart1"/>
    <dgm:cxn modelId="{DEA85955-37A4-43FD-A3F1-F50246CCC689}" type="presOf" srcId="{C9983B21-353F-4407-9297-0C26A10BB5FF}" destId="{915EEB7B-012F-4ABA-B58A-AAB0B1D8B663}" srcOrd="0" destOrd="0" presId="urn:microsoft.com/office/officeart/2005/8/layout/orgChart1"/>
    <dgm:cxn modelId="{18E7242E-10CD-4782-A522-A3F9B5611471}" type="presOf" srcId="{1039C840-8597-466E-AF48-8C2DCA5F5833}" destId="{C4334D43-2CBC-4F69-8BEF-6BD91949028E}" srcOrd="0" destOrd="0" presId="urn:microsoft.com/office/officeart/2005/8/layout/orgChart1"/>
    <dgm:cxn modelId="{A4F8CDF4-A36B-45D3-8998-DCC426598E4B}" srcId="{1039C840-8597-466E-AF48-8C2DCA5F5833}" destId="{16951A1B-96A0-4C53-A959-423CB1B6F3FC}" srcOrd="0" destOrd="0" parTransId="{0EDD1B6B-2820-4B58-B831-A28DCF78B77D}" sibTransId="{C71D5E96-EE5D-4E57-BB33-A4B09EEE914A}"/>
    <dgm:cxn modelId="{26000C29-C17D-4604-ABA9-7612878E8FB4}" type="presOf" srcId="{3E1B2487-F367-47CA-B7F1-74A9F2135728}" destId="{B0772CB7-B78C-400B-A203-528E80419B3D}" srcOrd="1" destOrd="0" presId="urn:microsoft.com/office/officeart/2005/8/layout/orgChart1"/>
    <dgm:cxn modelId="{11233562-2B5C-4AFF-B503-D9B845F9D612}" type="presOf" srcId="{02E47714-F473-45CE-8E9F-0FD2EFB106CE}" destId="{964FEFD8-DE9C-4DDE-A472-566A0341420B}" srcOrd="0" destOrd="0" presId="urn:microsoft.com/office/officeart/2005/8/layout/orgChart1"/>
    <dgm:cxn modelId="{F3DF5E3A-1944-469A-BBBA-F356E84DBDA5}" type="presOf" srcId="{74915C5B-D101-4964-A9D3-4D188AA64D3F}" destId="{BEDBB69A-D0D1-4123-9034-558BBF870FAF}" srcOrd="0" destOrd="0" presId="urn:microsoft.com/office/officeart/2005/8/layout/orgChart1"/>
    <dgm:cxn modelId="{22464976-0EFB-4AE6-8D8A-E35AFA904F7C}" type="presOf" srcId="{A3719BED-674D-4F3E-8203-5638946D3DE8}" destId="{15C134EA-1236-41A4-B03A-BA35FDE0FC40}" srcOrd="0" destOrd="0" presId="urn:microsoft.com/office/officeart/2005/8/layout/orgChart1"/>
    <dgm:cxn modelId="{8D224F1B-11CC-4183-A1C8-32BD1146687F}" srcId="{D58789E2-EFF2-4C06-8D22-FB359938A955}" destId="{3E1B2487-F367-47CA-B7F1-74A9F2135728}" srcOrd="0" destOrd="0" parTransId="{416EF7CE-1FFD-45C1-8183-B1C04F49E9DC}" sibTransId="{1FCB7EF1-E108-4F50-953B-3D7D90AF1E5C}"/>
    <dgm:cxn modelId="{5693CBF6-12DA-469C-8222-BB1D8EFEEBDE}" type="presOf" srcId="{16951A1B-96A0-4C53-A959-423CB1B6F3FC}" destId="{2D670C87-8A62-4CA8-A560-EBE3C3BBA432}" srcOrd="1" destOrd="0" presId="urn:microsoft.com/office/officeart/2005/8/layout/orgChart1"/>
    <dgm:cxn modelId="{2E66AD95-435C-4B03-975A-94CBF8A04D4C}" type="presOf" srcId="{0EDD1B6B-2820-4B58-B831-A28DCF78B77D}" destId="{11084285-0749-4211-A5C8-C9D5E625A253}" srcOrd="0" destOrd="0" presId="urn:microsoft.com/office/officeart/2005/8/layout/orgChart1"/>
    <dgm:cxn modelId="{9A64D308-2F7E-41EB-97EA-0115753EC8A2}" type="presOf" srcId="{79BDE761-2ADE-46EC-9A38-1EF8351FD852}" destId="{9771F902-DAD6-451E-8AE5-8E861FFBD294}" srcOrd="0" destOrd="0" presId="urn:microsoft.com/office/officeart/2005/8/layout/orgChart1"/>
    <dgm:cxn modelId="{BDC0EA67-9C34-43CA-BE12-E34F40C0B61B}" type="presOf" srcId="{1039C840-8597-466E-AF48-8C2DCA5F5833}" destId="{17EBD6D7-B5AE-4347-8201-030AC2835E18}" srcOrd="1" destOrd="0" presId="urn:microsoft.com/office/officeart/2005/8/layout/orgChart1"/>
    <dgm:cxn modelId="{5ACFB298-61FF-4A38-BF49-9273098E87E1}" type="presOf" srcId="{416EF7CE-1FFD-45C1-8183-B1C04F49E9DC}" destId="{57A3A3C6-2A6B-4D23-8094-DE7E8107AC6A}" srcOrd="0" destOrd="0" presId="urn:microsoft.com/office/officeart/2005/8/layout/orgChart1"/>
    <dgm:cxn modelId="{620CEC12-A521-4E08-BC45-48C5F2F8B476}" type="presOf" srcId="{C9983B21-353F-4407-9297-0C26A10BB5FF}" destId="{9CB79740-9DF4-4A0E-AB80-16AE92E1751D}" srcOrd="1" destOrd="0" presId="urn:microsoft.com/office/officeart/2005/8/layout/orgChart1"/>
    <dgm:cxn modelId="{1435F9F2-4FF9-4A99-AE0A-EBAB68F49A9E}" srcId="{1039C840-8597-466E-AF48-8C2DCA5F5833}" destId="{74915C5B-D101-4964-A9D3-4D188AA64D3F}" srcOrd="2" destOrd="0" parTransId="{79BDE761-2ADE-46EC-9A38-1EF8351FD852}" sibTransId="{25A33503-039C-4BA7-984D-536D4A1B604D}"/>
    <dgm:cxn modelId="{DD4DEF5E-8A80-46D8-A2EB-87D44BEFCBE8}" srcId="{1039C840-8597-466E-AF48-8C2DCA5F5833}" destId="{D58789E2-EFF2-4C06-8D22-FB359938A955}" srcOrd="1" destOrd="0" parTransId="{3D8F0B36-5E69-4E00-89E9-17E69536D66C}" sibTransId="{67F0D073-1327-492E-8241-AB8779E16DD3}"/>
    <dgm:cxn modelId="{47B10DBF-DE2E-4927-8498-C248C9B2A0C2}" type="presParOf" srcId="{0FDE926F-BE31-4CF1-9FCA-A4D46704139F}" destId="{63999EA0-5427-4F8B-8999-07C882758571}" srcOrd="0" destOrd="0" presId="urn:microsoft.com/office/officeart/2005/8/layout/orgChart1"/>
    <dgm:cxn modelId="{10BD0FD0-92EE-4562-8163-E06978400B4A}" type="presParOf" srcId="{63999EA0-5427-4F8B-8999-07C882758571}" destId="{AD1D8B68-A3F4-43F9-AB5C-E87FAFF4F5E9}" srcOrd="0" destOrd="0" presId="urn:microsoft.com/office/officeart/2005/8/layout/orgChart1"/>
    <dgm:cxn modelId="{56E36684-BDD0-44E7-98A7-0AAF1345FA56}" type="presParOf" srcId="{AD1D8B68-A3F4-43F9-AB5C-E87FAFF4F5E9}" destId="{C4334D43-2CBC-4F69-8BEF-6BD91949028E}" srcOrd="0" destOrd="0" presId="urn:microsoft.com/office/officeart/2005/8/layout/orgChart1"/>
    <dgm:cxn modelId="{8921C67D-F4FB-45A9-BB99-59B44718E962}" type="presParOf" srcId="{AD1D8B68-A3F4-43F9-AB5C-E87FAFF4F5E9}" destId="{17EBD6D7-B5AE-4347-8201-030AC2835E18}" srcOrd="1" destOrd="0" presId="urn:microsoft.com/office/officeart/2005/8/layout/orgChart1"/>
    <dgm:cxn modelId="{DD759C3D-0B73-4199-942F-A3E9D2AED3F6}" type="presParOf" srcId="{63999EA0-5427-4F8B-8999-07C882758571}" destId="{CCA8322B-8A61-4CE6-AE33-ABC246B95C87}" srcOrd="1" destOrd="0" presId="urn:microsoft.com/office/officeart/2005/8/layout/orgChart1"/>
    <dgm:cxn modelId="{987728D3-A7E1-488F-A4A7-2748D4C99FE3}" type="presParOf" srcId="{CCA8322B-8A61-4CE6-AE33-ABC246B95C87}" destId="{11084285-0749-4211-A5C8-C9D5E625A253}" srcOrd="0" destOrd="0" presId="urn:microsoft.com/office/officeart/2005/8/layout/orgChart1"/>
    <dgm:cxn modelId="{F88E7E26-BE9E-402C-9184-22DE6E5A5954}" type="presParOf" srcId="{CCA8322B-8A61-4CE6-AE33-ABC246B95C87}" destId="{529A7325-55ED-4762-A7F8-63579F5996AF}" srcOrd="1" destOrd="0" presId="urn:microsoft.com/office/officeart/2005/8/layout/orgChart1"/>
    <dgm:cxn modelId="{EDE72297-EC60-4BC3-9B38-1882296976FA}" type="presParOf" srcId="{529A7325-55ED-4762-A7F8-63579F5996AF}" destId="{7FCF1547-AEF9-4B8C-A270-B05AA733B818}" srcOrd="0" destOrd="0" presId="urn:microsoft.com/office/officeart/2005/8/layout/orgChart1"/>
    <dgm:cxn modelId="{F64FA075-7421-4041-9CD1-BAF89E6922D9}" type="presParOf" srcId="{7FCF1547-AEF9-4B8C-A270-B05AA733B818}" destId="{1877A124-CA01-405B-BF47-32E7C4D78024}" srcOrd="0" destOrd="0" presId="urn:microsoft.com/office/officeart/2005/8/layout/orgChart1"/>
    <dgm:cxn modelId="{4D4309B7-F26A-4FC1-BD4F-377C861D7A4F}" type="presParOf" srcId="{7FCF1547-AEF9-4B8C-A270-B05AA733B818}" destId="{2D670C87-8A62-4CA8-A560-EBE3C3BBA432}" srcOrd="1" destOrd="0" presId="urn:microsoft.com/office/officeart/2005/8/layout/orgChart1"/>
    <dgm:cxn modelId="{2C37843D-A0AC-4639-A0A8-230B7AA272B0}" type="presParOf" srcId="{529A7325-55ED-4762-A7F8-63579F5996AF}" destId="{5C8C634B-E86B-460A-B5FE-5AA9130CF93C}" srcOrd="1" destOrd="0" presId="urn:microsoft.com/office/officeart/2005/8/layout/orgChart1"/>
    <dgm:cxn modelId="{15830AF5-5E9A-4CEA-B2C0-69CA3A459B5A}" type="presParOf" srcId="{5C8C634B-E86B-460A-B5FE-5AA9130CF93C}" destId="{15C134EA-1236-41A4-B03A-BA35FDE0FC40}" srcOrd="0" destOrd="0" presId="urn:microsoft.com/office/officeart/2005/8/layout/orgChart1"/>
    <dgm:cxn modelId="{30597C81-DECB-457A-B4B2-185174AA1438}" type="presParOf" srcId="{5C8C634B-E86B-460A-B5FE-5AA9130CF93C}" destId="{85C119FE-23A1-446A-B91C-82429F7C15BF}" srcOrd="1" destOrd="0" presId="urn:microsoft.com/office/officeart/2005/8/layout/orgChart1"/>
    <dgm:cxn modelId="{16402EC1-CEFB-4299-9D11-7AE9423D89B5}" type="presParOf" srcId="{85C119FE-23A1-446A-B91C-82429F7C15BF}" destId="{A0E0B58D-5B95-41BC-AAE0-BA4D4B7F6117}" srcOrd="0" destOrd="0" presId="urn:microsoft.com/office/officeart/2005/8/layout/orgChart1"/>
    <dgm:cxn modelId="{E6EE586B-1A74-45A5-A866-E2B332715CA1}" type="presParOf" srcId="{A0E0B58D-5B95-41BC-AAE0-BA4D4B7F6117}" destId="{915EEB7B-012F-4ABA-B58A-AAB0B1D8B663}" srcOrd="0" destOrd="0" presId="urn:microsoft.com/office/officeart/2005/8/layout/orgChart1"/>
    <dgm:cxn modelId="{43F46173-79F1-4484-8806-5FC0D8E3A8C4}" type="presParOf" srcId="{A0E0B58D-5B95-41BC-AAE0-BA4D4B7F6117}" destId="{9CB79740-9DF4-4A0E-AB80-16AE92E1751D}" srcOrd="1" destOrd="0" presId="urn:microsoft.com/office/officeart/2005/8/layout/orgChart1"/>
    <dgm:cxn modelId="{9D751C9A-FDB7-4BCF-8EAE-A8FC879AC806}" type="presParOf" srcId="{85C119FE-23A1-446A-B91C-82429F7C15BF}" destId="{DF94513E-E693-49F8-B219-19C6BCD7CEA3}" srcOrd="1" destOrd="0" presId="urn:microsoft.com/office/officeart/2005/8/layout/orgChart1"/>
    <dgm:cxn modelId="{AF82DF05-821D-472C-B44C-E070C2A1269F}" type="presParOf" srcId="{85C119FE-23A1-446A-B91C-82429F7C15BF}" destId="{7603E039-40C4-4102-98AF-22B8FBCC17C4}" srcOrd="2" destOrd="0" presId="urn:microsoft.com/office/officeart/2005/8/layout/orgChart1"/>
    <dgm:cxn modelId="{C78FC1C8-09A5-42B4-A3EB-CCCB8ED09C9F}" type="presParOf" srcId="{529A7325-55ED-4762-A7F8-63579F5996AF}" destId="{21078B9A-EBA8-4C2F-82F2-6A2E3C98E257}" srcOrd="2" destOrd="0" presId="urn:microsoft.com/office/officeart/2005/8/layout/orgChart1"/>
    <dgm:cxn modelId="{E5E1D9A1-FCBB-4DD5-96F6-EF8FA7A15FA2}" type="presParOf" srcId="{CCA8322B-8A61-4CE6-AE33-ABC246B95C87}" destId="{A5C5E8FA-DB11-40CE-A363-327B7F2D2BB2}" srcOrd="2" destOrd="0" presId="urn:microsoft.com/office/officeart/2005/8/layout/orgChart1"/>
    <dgm:cxn modelId="{E5ED2FA5-6047-47C3-A518-62A9CC1AC45A}" type="presParOf" srcId="{CCA8322B-8A61-4CE6-AE33-ABC246B95C87}" destId="{D798F63B-3556-476E-82E9-C8DDDBA9199B}" srcOrd="3" destOrd="0" presId="urn:microsoft.com/office/officeart/2005/8/layout/orgChart1"/>
    <dgm:cxn modelId="{ED9C1A24-4C02-415D-B7CC-A4C208790A96}" type="presParOf" srcId="{D798F63B-3556-476E-82E9-C8DDDBA9199B}" destId="{27733228-EC03-4AE9-8404-52798E29C77D}" srcOrd="0" destOrd="0" presId="urn:microsoft.com/office/officeart/2005/8/layout/orgChart1"/>
    <dgm:cxn modelId="{FF4DBF50-9EB2-4362-A722-816D7A230FCC}" type="presParOf" srcId="{27733228-EC03-4AE9-8404-52798E29C77D}" destId="{9B08C232-E694-4758-944F-332FB7A9659B}" srcOrd="0" destOrd="0" presId="urn:microsoft.com/office/officeart/2005/8/layout/orgChart1"/>
    <dgm:cxn modelId="{69AD0246-30A4-464A-8CF2-FD8D863F6386}" type="presParOf" srcId="{27733228-EC03-4AE9-8404-52798E29C77D}" destId="{183FA067-7432-4021-9533-4393FBEC1664}" srcOrd="1" destOrd="0" presId="urn:microsoft.com/office/officeart/2005/8/layout/orgChart1"/>
    <dgm:cxn modelId="{DCB830F9-39DF-4A0C-96CD-820CD9EBBC13}" type="presParOf" srcId="{D798F63B-3556-476E-82E9-C8DDDBA9199B}" destId="{4FE01453-91F8-47BB-A74E-6E305E3EAE8B}" srcOrd="1" destOrd="0" presId="urn:microsoft.com/office/officeart/2005/8/layout/orgChart1"/>
    <dgm:cxn modelId="{0CE2425D-922C-4682-850D-6AC8755AEF87}" type="presParOf" srcId="{4FE01453-91F8-47BB-A74E-6E305E3EAE8B}" destId="{57A3A3C6-2A6B-4D23-8094-DE7E8107AC6A}" srcOrd="0" destOrd="0" presId="urn:microsoft.com/office/officeart/2005/8/layout/orgChart1"/>
    <dgm:cxn modelId="{2F7C6092-59DE-47D4-BF76-9466F52FA09F}" type="presParOf" srcId="{4FE01453-91F8-47BB-A74E-6E305E3EAE8B}" destId="{7675D14C-C5F2-4A59-88C8-7CAD8A77F70E}" srcOrd="1" destOrd="0" presId="urn:microsoft.com/office/officeart/2005/8/layout/orgChart1"/>
    <dgm:cxn modelId="{78C3E95A-6EAE-4571-A635-E48D8205F7E3}" type="presParOf" srcId="{7675D14C-C5F2-4A59-88C8-7CAD8A77F70E}" destId="{667E5958-1F0D-4BCE-8355-AA72BD5DE243}" srcOrd="0" destOrd="0" presId="urn:microsoft.com/office/officeart/2005/8/layout/orgChart1"/>
    <dgm:cxn modelId="{8026BC33-32A3-410E-A8D5-5C8EFCC9C764}" type="presParOf" srcId="{667E5958-1F0D-4BCE-8355-AA72BD5DE243}" destId="{BAC38240-DAA2-4D1A-BE5A-390519CD1F25}" srcOrd="0" destOrd="0" presId="urn:microsoft.com/office/officeart/2005/8/layout/orgChart1"/>
    <dgm:cxn modelId="{244534DB-C401-43E0-927E-B74E15A164A0}" type="presParOf" srcId="{667E5958-1F0D-4BCE-8355-AA72BD5DE243}" destId="{B0772CB7-B78C-400B-A203-528E80419B3D}" srcOrd="1" destOrd="0" presId="urn:microsoft.com/office/officeart/2005/8/layout/orgChart1"/>
    <dgm:cxn modelId="{C6A5DA17-E3B4-4900-8D6D-2907E66A5819}" type="presParOf" srcId="{7675D14C-C5F2-4A59-88C8-7CAD8A77F70E}" destId="{DB58072B-F2DC-4135-9977-13CDE0EA191F}" srcOrd="1" destOrd="0" presId="urn:microsoft.com/office/officeart/2005/8/layout/orgChart1"/>
    <dgm:cxn modelId="{7983BB11-C219-453F-B815-5560056613CD}" type="presParOf" srcId="{7675D14C-C5F2-4A59-88C8-7CAD8A77F70E}" destId="{E4931794-971A-43B8-A7F1-66E2EB3B04B9}" srcOrd="2" destOrd="0" presId="urn:microsoft.com/office/officeart/2005/8/layout/orgChart1"/>
    <dgm:cxn modelId="{277EA648-C9A6-4443-83CA-7BA229CA0414}" type="presParOf" srcId="{D798F63B-3556-476E-82E9-C8DDDBA9199B}" destId="{5AD7C431-8DD2-459B-A339-9BF47D2538C2}" srcOrd="2" destOrd="0" presId="urn:microsoft.com/office/officeart/2005/8/layout/orgChart1"/>
    <dgm:cxn modelId="{6536E34D-9B3E-4B11-BF6C-492E3330D6DF}" type="presParOf" srcId="{CCA8322B-8A61-4CE6-AE33-ABC246B95C87}" destId="{9771F902-DAD6-451E-8AE5-8E861FFBD294}" srcOrd="4" destOrd="0" presId="urn:microsoft.com/office/officeart/2005/8/layout/orgChart1"/>
    <dgm:cxn modelId="{1C8E335C-1FC5-47F0-A87C-41606BF78589}" type="presParOf" srcId="{CCA8322B-8A61-4CE6-AE33-ABC246B95C87}" destId="{B4D8783D-9B71-4EE9-98A4-25179208611C}" srcOrd="5" destOrd="0" presId="urn:microsoft.com/office/officeart/2005/8/layout/orgChart1"/>
    <dgm:cxn modelId="{8C4DE74F-A5BD-40A7-B56C-2348D093099A}" type="presParOf" srcId="{B4D8783D-9B71-4EE9-98A4-25179208611C}" destId="{76E8CC73-55B5-46BA-9C1B-0B6C9A63022E}" srcOrd="0" destOrd="0" presId="urn:microsoft.com/office/officeart/2005/8/layout/orgChart1"/>
    <dgm:cxn modelId="{9F35F5D4-3272-4351-95CD-2947977B4504}" type="presParOf" srcId="{76E8CC73-55B5-46BA-9C1B-0B6C9A63022E}" destId="{BEDBB69A-D0D1-4123-9034-558BBF870FAF}" srcOrd="0" destOrd="0" presId="urn:microsoft.com/office/officeart/2005/8/layout/orgChart1"/>
    <dgm:cxn modelId="{1C59E4D5-B153-454A-A3A3-D4F852BFBBBA}" type="presParOf" srcId="{76E8CC73-55B5-46BA-9C1B-0B6C9A63022E}" destId="{B0754A0D-213B-4113-B339-C0E73C2BB7E5}" srcOrd="1" destOrd="0" presId="urn:microsoft.com/office/officeart/2005/8/layout/orgChart1"/>
    <dgm:cxn modelId="{D0CFC355-7923-480D-A25A-36B699D46C4D}" type="presParOf" srcId="{B4D8783D-9B71-4EE9-98A4-25179208611C}" destId="{B2566191-B47E-4F14-9D19-F92FE7C38702}" srcOrd="1" destOrd="0" presId="urn:microsoft.com/office/officeart/2005/8/layout/orgChart1"/>
    <dgm:cxn modelId="{1B4B1FD9-4D58-4EC1-8DF3-97FB34845EB4}" type="presParOf" srcId="{B2566191-B47E-4F14-9D19-F92FE7C38702}" destId="{E2E79841-0E70-434B-B53C-3C3D4C983CE6}" srcOrd="0" destOrd="0" presId="urn:microsoft.com/office/officeart/2005/8/layout/orgChart1"/>
    <dgm:cxn modelId="{2E7F4A88-CF1C-4BDB-AABD-C0AB14B74AB2}" type="presParOf" srcId="{B2566191-B47E-4F14-9D19-F92FE7C38702}" destId="{3E773CAD-8321-4B9E-A1CF-EAEDA66607BB}" srcOrd="1" destOrd="0" presId="urn:microsoft.com/office/officeart/2005/8/layout/orgChart1"/>
    <dgm:cxn modelId="{24EE5946-078D-40D3-A614-C0ED68D0B38F}" type="presParOf" srcId="{3E773CAD-8321-4B9E-A1CF-EAEDA66607BB}" destId="{B201CD77-7DAD-439B-B432-A8788B3C04B9}" srcOrd="0" destOrd="0" presId="urn:microsoft.com/office/officeart/2005/8/layout/orgChart1"/>
    <dgm:cxn modelId="{E8A70CE0-D1EC-4ADF-BEE5-62576053D307}" type="presParOf" srcId="{B201CD77-7DAD-439B-B432-A8788B3C04B9}" destId="{964FEFD8-DE9C-4DDE-A472-566A0341420B}" srcOrd="0" destOrd="0" presId="urn:microsoft.com/office/officeart/2005/8/layout/orgChart1"/>
    <dgm:cxn modelId="{2CEF35D8-0225-4042-B0A8-9E92CC47BCA6}" type="presParOf" srcId="{B201CD77-7DAD-439B-B432-A8788B3C04B9}" destId="{79D9CCFA-71DB-4C59-90C9-148C5122F67F}" srcOrd="1" destOrd="0" presId="urn:microsoft.com/office/officeart/2005/8/layout/orgChart1"/>
    <dgm:cxn modelId="{28308663-BA85-43AA-8E28-3FC379FB368A}" type="presParOf" srcId="{3E773CAD-8321-4B9E-A1CF-EAEDA66607BB}" destId="{96388D16-5CCD-4F37-A2A2-9B7F28A25E14}" srcOrd="1" destOrd="0" presId="urn:microsoft.com/office/officeart/2005/8/layout/orgChart1"/>
    <dgm:cxn modelId="{420F3331-49B4-439A-8DDB-11D9FCB0ECA2}" type="presParOf" srcId="{3E773CAD-8321-4B9E-A1CF-EAEDA66607BB}" destId="{63384C8E-4D83-442C-BE45-DE90150AA78B}" srcOrd="2" destOrd="0" presId="urn:microsoft.com/office/officeart/2005/8/layout/orgChart1"/>
    <dgm:cxn modelId="{EF8AEBD3-4F2D-4774-9729-1BF303F9C3D1}" type="presParOf" srcId="{B4D8783D-9B71-4EE9-98A4-25179208611C}" destId="{3F5463A5-D138-4D1F-B863-9963C7AFC4C6}" srcOrd="2" destOrd="0" presId="urn:microsoft.com/office/officeart/2005/8/layout/orgChart1"/>
    <dgm:cxn modelId="{2186B221-B03F-453C-A991-4317B5BD6AC4}" type="presParOf" srcId="{63999EA0-5427-4F8B-8999-07C882758571}" destId="{FBB5228C-F767-4AB0-BB25-B2349008EB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444E6-A55A-4A0F-9C8D-52C522A4D7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DCC40-C856-4E24-8B31-D9D2C2D270B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Параметры дипломной работе</a:t>
          </a:r>
        </a:p>
      </dgm:t>
    </dgm:pt>
    <dgm:pt modelId="{C9267BAA-4008-48E1-9CC6-9C0F013351F5}" type="par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1FBA-6E11-4DFF-9B35-257C27C1AD49}" type="sib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15C90-BBBC-4E1D-9A82-7A8321000EE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gm:t>
    </dgm:pt>
    <dgm:pt modelId="{66DDF501-F011-4897-BF1C-FBAF83C25859}" type="par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E0E35-8348-4F83-8C16-2219792E89CF}" type="sib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AD45A-3E8D-4529-A4BB-522CA34512A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gm:t>
    </dgm:pt>
    <dgm:pt modelId="{948BB0F4-EE4E-43D0-A608-F0EE00DBB93D}" type="par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1D116-9BFF-4C1D-93A3-FBD997185B56}" type="sib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7952-DBC1-4929-92C1-DE5E9D87886E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при форматировании текста, оформлении таблиц, иллюстраций и литературы</a:t>
          </a:r>
        </a:p>
      </dgm:t>
    </dgm:pt>
    <dgm:pt modelId="{47FD8EDF-2C7E-4EC8-8747-A819C73BA9AF}" type="par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C8495-75FD-4409-8EF3-15B5F3BEDF1E}" type="sib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541F8-6542-4306-9D2A-E39E2941A54A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к структуре и содержанию частей дипломной работы</a:t>
          </a:r>
        </a:p>
      </dgm:t>
    </dgm:pt>
    <dgm:pt modelId="{15D31B14-7166-42C8-B32E-7422AE403E40}" type="par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AAF6FA-DDF7-4261-9DAD-6047039CD749}" type="sib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063617-DF21-4874-9DEB-F198AD63479C}" type="pres">
      <dgm:prSet presAssocID="{5F6444E6-A55A-4A0F-9C8D-52C522A4D7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2ED76D-E14F-4959-8F80-457BE4D63842}" type="pres">
      <dgm:prSet presAssocID="{FF9DCC40-C856-4E24-8B31-D9D2C2D270B2}" presName="hierRoot1" presStyleCnt="0">
        <dgm:presLayoutVars>
          <dgm:hierBranch val="init"/>
        </dgm:presLayoutVars>
      </dgm:prSet>
      <dgm:spPr/>
    </dgm:pt>
    <dgm:pt modelId="{7258588E-AB61-4832-B82F-1FF24FB38652}" type="pres">
      <dgm:prSet presAssocID="{FF9DCC40-C856-4E24-8B31-D9D2C2D270B2}" presName="rootComposite1" presStyleCnt="0"/>
      <dgm:spPr/>
    </dgm:pt>
    <dgm:pt modelId="{9086AECB-EB99-4138-8D67-1BF61167AED4}" type="pres">
      <dgm:prSet presAssocID="{FF9DCC40-C856-4E24-8B31-D9D2C2D270B2}" presName="rootText1" presStyleLbl="node0" presStyleIdx="0" presStyleCnt="1" custScaleX="212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4EB0-64A1-4CB5-94E1-C9F2B2B00266}" type="pres">
      <dgm:prSet presAssocID="{FF9DCC40-C856-4E24-8B31-D9D2C2D270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94672-47E7-41AA-B7C1-404EECA1E43D}" type="pres">
      <dgm:prSet presAssocID="{FF9DCC40-C856-4E24-8B31-D9D2C2D270B2}" presName="hierChild2" presStyleCnt="0"/>
      <dgm:spPr/>
    </dgm:pt>
    <dgm:pt modelId="{3022B9D3-6102-492B-B9E1-FB68D725A125}" type="pres">
      <dgm:prSet presAssocID="{66DDF501-F011-4897-BF1C-FBAF83C258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89CA97F-56B4-411F-907D-341BAAEEE644}" type="pres">
      <dgm:prSet presAssocID="{32915C90-BBBC-4E1D-9A82-7A8321000EE8}" presName="hierRoot2" presStyleCnt="0">
        <dgm:presLayoutVars>
          <dgm:hierBranch/>
        </dgm:presLayoutVars>
      </dgm:prSet>
      <dgm:spPr/>
    </dgm:pt>
    <dgm:pt modelId="{6524D218-9DAE-4CBE-AE3E-B3AA725263CF}" type="pres">
      <dgm:prSet presAssocID="{32915C90-BBBC-4E1D-9A82-7A8321000EE8}" presName="rootComposite" presStyleCnt="0"/>
      <dgm:spPr/>
    </dgm:pt>
    <dgm:pt modelId="{39F93E5E-1E96-464E-9689-9E635F25569C}" type="pres">
      <dgm:prSet presAssocID="{32915C90-BBBC-4E1D-9A82-7A8321000EE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1B955-8C35-40F1-85F4-C67DEA1E5400}" type="pres">
      <dgm:prSet presAssocID="{32915C90-BBBC-4E1D-9A82-7A8321000E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03D36-0D89-48B4-ABA7-D3BF4CA199B7}" type="pres">
      <dgm:prSet presAssocID="{32915C90-BBBC-4E1D-9A82-7A8321000EE8}" presName="hierChild4" presStyleCnt="0"/>
      <dgm:spPr/>
    </dgm:pt>
    <dgm:pt modelId="{16797BB1-EC5C-4AFD-80D5-64CABDF43D0B}" type="pres">
      <dgm:prSet presAssocID="{15D31B14-7166-42C8-B32E-7422AE403E4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C090503-F341-43E9-A2E8-AF4A9723C9D3}" type="pres">
      <dgm:prSet presAssocID="{340541F8-6542-4306-9D2A-E39E2941A54A}" presName="hierRoot2" presStyleCnt="0">
        <dgm:presLayoutVars>
          <dgm:hierBranch val="init"/>
        </dgm:presLayoutVars>
      </dgm:prSet>
      <dgm:spPr/>
    </dgm:pt>
    <dgm:pt modelId="{037DCBA9-E844-4231-934B-45CAF04300AD}" type="pres">
      <dgm:prSet presAssocID="{340541F8-6542-4306-9D2A-E39E2941A54A}" presName="rootComposite" presStyleCnt="0"/>
      <dgm:spPr/>
    </dgm:pt>
    <dgm:pt modelId="{D92878C0-D95E-40E5-B4C5-4DD925572F9E}" type="pres">
      <dgm:prSet presAssocID="{340541F8-6542-4306-9D2A-E39E2941A54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80F4A-9CCB-4AE7-B216-63500AEEED19}" type="pres">
      <dgm:prSet presAssocID="{340541F8-6542-4306-9D2A-E39E2941A54A}" presName="rootConnector" presStyleLbl="node3" presStyleIdx="0" presStyleCnt="2"/>
      <dgm:spPr/>
      <dgm:t>
        <a:bodyPr/>
        <a:lstStyle/>
        <a:p>
          <a:endParaRPr lang="ru-RU"/>
        </a:p>
      </dgm:t>
    </dgm:pt>
    <dgm:pt modelId="{D7E29E84-A2EB-4D91-9FDD-8E0D43DF3E3D}" type="pres">
      <dgm:prSet presAssocID="{340541F8-6542-4306-9D2A-E39E2941A54A}" presName="hierChild4" presStyleCnt="0"/>
      <dgm:spPr/>
    </dgm:pt>
    <dgm:pt modelId="{A22407B0-BCF7-4F8C-85D9-D862B2ED2AEA}" type="pres">
      <dgm:prSet presAssocID="{340541F8-6542-4306-9D2A-E39E2941A54A}" presName="hierChild5" presStyleCnt="0"/>
      <dgm:spPr/>
    </dgm:pt>
    <dgm:pt modelId="{E823424D-AA34-4C41-9ADF-9EEA412A06CF}" type="pres">
      <dgm:prSet presAssocID="{32915C90-BBBC-4E1D-9A82-7A8321000EE8}" presName="hierChild5" presStyleCnt="0"/>
      <dgm:spPr/>
    </dgm:pt>
    <dgm:pt modelId="{4053F8A4-A663-4272-A3B1-62F4D787FA14}" type="pres">
      <dgm:prSet presAssocID="{948BB0F4-EE4E-43D0-A608-F0EE00DBB93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5B35115-9F06-4EF2-A632-8DD0A4845C0D}" type="pres">
      <dgm:prSet presAssocID="{245AD45A-3E8D-4529-A4BB-522CA34512A0}" presName="hierRoot2" presStyleCnt="0">
        <dgm:presLayoutVars>
          <dgm:hierBranch/>
        </dgm:presLayoutVars>
      </dgm:prSet>
      <dgm:spPr/>
    </dgm:pt>
    <dgm:pt modelId="{C717B5F2-CB3C-4758-99FE-4AE403C2457E}" type="pres">
      <dgm:prSet presAssocID="{245AD45A-3E8D-4529-A4BB-522CA34512A0}" presName="rootComposite" presStyleCnt="0"/>
      <dgm:spPr/>
    </dgm:pt>
    <dgm:pt modelId="{87A4C2DE-DCF0-41E9-BCB9-BD4BF4E00920}" type="pres">
      <dgm:prSet presAssocID="{245AD45A-3E8D-4529-A4BB-522CA34512A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4325B-480E-4E4D-8FBD-1008D0C6BE3D}" type="pres">
      <dgm:prSet presAssocID="{245AD45A-3E8D-4529-A4BB-522CA34512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FBEEF1-FE38-49D6-8DF8-8C5537D6FB06}" type="pres">
      <dgm:prSet presAssocID="{245AD45A-3E8D-4529-A4BB-522CA34512A0}" presName="hierChild4" presStyleCnt="0"/>
      <dgm:spPr/>
    </dgm:pt>
    <dgm:pt modelId="{B8717C04-D976-40FA-AA6A-42E1BBFE52A3}" type="pres">
      <dgm:prSet presAssocID="{47FD8EDF-2C7E-4EC8-8747-A819C73BA9A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E0ECEAA-BB78-4D57-B834-DC9AD8E6516E}" type="pres">
      <dgm:prSet presAssocID="{B6417952-DBC1-4929-92C1-DE5E9D87886E}" presName="hierRoot2" presStyleCnt="0">
        <dgm:presLayoutVars>
          <dgm:hierBranch val="init"/>
        </dgm:presLayoutVars>
      </dgm:prSet>
      <dgm:spPr/>
    </dgm:pt>
    <dgm:pt modelId="{DC8C99DA-5A5B-47B4-BEE7-AB63B6C1CBA3}" type="pres">
      <dgm:prSet presAssocID="{B6417952-DBC1-4929-92C1-DE5E9D87886E}" presName="rootComposite" presStyleCnt="0"/>
      <dgm:spPr/>
    </dgm:pt>
    <dgm:pt modelId="{6FE139DE-2DB5-453B-A4C7-FB54AFB8A598}" type="pres">
      <dgm:prSet presAssocID="{B6417952-DBC1-4929-92C1-DE5E9D87886E}" presName="rootText" presStyleLbl="node3" presStyleIdx="1" presStyleCnt="2" custScaleX="106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CDE39-1691-4F45-90A2-266F140EF43D}" type="pres">
      <dgm:prSet presAssocID="{B6417952-DBC1-4929-92C1-DE5E9D87886E}" presName="rootConnector" presStyleLbl="node3" presStyleIdx="1" presStyleCnt="2"/>
      <dgm:spPr/>
      <dgm:t>
        <a:bodyPr/>
        <a:lstStyle/>
        <a:p>
          <a:endParaRPr lang="ru-RU"/>
        </a:p>
      </dgm:t>
    </dgm:pt>
    <dgm:pt modelId="{F3BF0E31-117F-4C9C-87DE-99AE9F2A975B}" type="pres">
      <dgm:prSet presAssocID="{B6417952-DBC1-4929-92C1-DE5E9D87886E}" presName="hierChild4" presStyleCnt="0"/>
      <dgm:spPr/>
    </dgm:pt>
    <dgm:pt modelId="{F458B67A-C214-4F77-83C6-E4FCBFEBDD1B}" type="pres">
      <dgm:prSet presAssocID="{B6417952-DBC1-4929-92C1-DE5E9D87886E}" presName="hierChild5" presStyleCnt="0"/>
      <dgm:spPr/>
    </dgm:pt>
    <dgm:pt modelId="{92C427C4-BD88-4D17-B642-5D61ECD61E58}" type="pres">
      <dgm:prSet presAssocID="{245AD45A-3E8D-4529-A4BB-522CA34512A0}" presName="hierChild5" presStyleCnt="0"/>
      <dgm:spPr/>
    </dgm:pt>
    <dgm:pt modelId="{96641295-472F-4242-B3C2-953C6105B55C}" type="pres">
      <dgm:prSet presAssocID="{FF9DCC40-C856-4E24-8B31-D9D2C2D270B2}" presName="hierChild3" presStyleCnt="0"/>
      <dgm:spPr/>
    </dgm:pt>
  </dgm:ptLst>
  <dgm:cxnLst>
    <dgm:cxn modelId="{84FD9AA0-70CB-4F16-BDBB-85558D62204E}" type="presOf" srcId="{FF9DCC40-C856-4E24-8B31-D9D2C2D270B2}" destId="{9086AECB-EB99-4138-8D67-1BF61167AED4}" srcOrd="0" destOrd="0" presId="urn:microsoft.com/office/officeart/2005/8/layout/orgChart1"/>
    <dgm:cxn modelId="{9E6C31C8-FD6F-40C5-91A1-B90A160AFB4E}" type="presOf" srcId="{32915C90-BBBC-4E1D-9A82-7A8321000EE8}" destId="{39F93E5E-1E96-464E-9689-9E635F25569C}" srcOrd="0" destOrd="0" presId="urn:microsoft.com/office/officeart/2005/8/layout/orgChart1"/>
    <dgm:cxn modelId="{3238B446-FF47-4DDE-8735-DD59CF3D13BA}" type="presOf" srcId="{245AD45A-3E8D-4529-A4BB-522CA34512A0}" destId="{C084325B-480E-4E4D-8FBD-1008D0C6BE3D}" srcOrd="1" destOrd="0" presId="urn:microsoft.com/office/officeart/2005/8/layout/orgChart1"/>
    <dgm:cxn modelId="{7EB3C0F4-459E-4E23-8C92-817433F3C0FE}" srcId="{FF9DCC40-C856-4E24-8B31-D9D2C2D270B2}" destId="{245AD45A-3E8D-4529-A4BB-522CA34512A0}" srcOrd="1" destOrd="0" parTransId="{948BB0F4-EE4E-43D0-A608-F0EE00DBB93D}" sibTransId="{8161D116-9BFF-4C1D-93A3-FBD997185B56}"/>
    <dgm:cxn modelId="{757DB10C-115A-4856-99ED-FFA4C06134BC}" srcId="{FF9DCC40-C856-4E24-8B31-D9D2C2D270B2}" destId="{32915C90-BBBC-4E1D-9A82-7A8321000EE8}" srcOrd="0" destOrd="0" parTransId="{66DDF501-F011-4897-BF1C-FBAF83C25859}" sibTransId="{67BE0E35-8348-4F83-8C16-2219792E89CF}"/>
    <dgm:cxn modelId="{1374D0CA-3C0B-467F-874E-BCE2844B10AA}" type="presOf" srcId="{5F6444E6-A55A-4A0F-9C8D-52C522A4D708}" destId="{FF063617-DF21-4874-9DEB-F198AD63479C}" srcOrd="0" destOrd="0" presId="urn:microsoft.com/office/officeart/2005/8/layout/orgChart1"/>
    <dgm:cxn modelId="{5669371E-8F46-451C-9700-CDCAAFAC132F}" srcId="{32915C90-BBBC-4E1D-9A82-7A8321000EE8}" destId="{340541F8-6542-4306-9D2A-E39E2941A54A}" srcOrd="0" destOrd="0" parTransId="{15D31B14-7166-42C8-B32E-7422AE403E40}" sibTransId="{34AAF6FA-DDF7-4261-9DAD-6047039CD749}"/>
    <dgm:cxn modelId="{C0B33897-364B-4D18-8E66-57F2E39B77F7}" type="presOf" srcId="{948BB0F4-EE4E-43D0-A608-F0EE00DBB93D}" destId="{4053F8A4-A663-4272-A3B1-62F4D787FA14}" srcOrd="0" destOrd="0" presId="urn:microsoft.com/office/officeart/2005/8/layout/orgChart1"/>
    <dgm:cxn modelId="{37B52075-0C3D-445D-9A96-FB08C956E3EE}" type="presOf" srcId="{FF9DCC40-C856-4E24-8B31-D9D2C2D270B2}" destId="{8C3E4EB0-64A1-4CB5-94E1-C9F2B2B00266}" srcOrd="1" destOrd="0" presId="urn:microsoft.com/office/officeart/2005/8/layout/orgChart1"/>
    <dgm:cxn modelId="{8F9565F0-631B-4AC1-AEB9-18EFD4185394}" type="presOf" srcId="{32915C90-BBBC-4E1D-9A82-7A8321000EE8}" destId="{AFC1B955-8C35-40F1-85F4-C67DEA1E5400}" srcOrd="1" destOrd="0" presId="urn:microsoft.com/office/officeart/2005/8/layout/orgChart1"/>
    <dgm:cxn modelId="{6CA91A6E-4E0E-4D30-924D-D3FBD207C46B}" type="presOf" srcId="{340541F8-6542-4306-9D2A-E39E2941A54A}" destId="{D92878C0-D95E-40E5-B4C5-4DD925572F9E}" srcOrd="0" destOrd="0" presId="urn:microsoft.com/office/officeart/2005/8/layout/orgChart1"/>
    <dgm:cxn modelId="{28F51EB0-4527-4E34-BFED-28EB3EBEC013}" type="presOf" srcId="{340541F8-6542-4306-9D2A-E39E2941A54A}" destId="{DD180F4A-9CCB-4AE7-B216-63500AEEED19}" srcOrd="1" destOrd="0" presId="urn:microsoft.com/office/officeart/2005/8/layout/orgChart1"/>
    <dgm:cxn modelId="{D45C83A3-3B7E-456F-BA41-36BEBD8503DA}" srcId="{5F6444E6-A55A-4A0F-9C8D-52C522A4D708}" destId="{FF9DCC40-C856-4E24-8B31-D9D2C2D270B2}" srcOrd="0" destOrd="0" parTransId="{C9267BAA-4008-48E1-9CC6-9C0F013351F5}" sibTransId="{05FD1FBA-6E11-4DFF-9B35-257C27C1AD49}"/>
    <dgm:cxn modelId="{FE9022B4-F933-4E41-8422-52CE96076CC8}" type="presOf" srcId="{245AD45A-3E8D-4529-A4BB-522CA34512A0}" destId="{87A4C2DE-DCF0-41E9-BCB9-BD4BF4E00920}" srcOrd="0" destOrd="0" presId="urn:microsoft.com/office/officeart/2005/8/layout/orgChart1"/>
    <dgm:cxn modelId="{8382CA88-3E1A-4325-92CB-309FE1389824}" type="presOf" srcId="{47FD8EDF-2C7E-4EC8-8747-A819C73BA9AF}" destId="{B8717C04-D976-40FA-AA6A-42E1BBFE52A3}" srcOrd="0" destOrd="0" presId="urn:microsoft.com/office/officeart/2005/8/layout/orgChart1"/>
    <dgm:cxn modelId="{B4D5019B-32AD-49FE-BAD2-0E03F4C6F71D}" srcId="{245AD45A-3E8D-4529-A4BB-522CA34512A0}" destId="{B6417952-DBC1-4929-92C1-DE5E9D87886E}" srcOrd="0" destOrd="0" parTransId="{47FD8EDF-2C7E-4EC8-8747-A819C73BA9AF}" sibTransId="{CD9C8495-75FD-4409-8EF3-15B5F3BEDF1E}"/>
    <dgm:cxn modelId="{1B94285D-858E-4F80-B057-A11E4E1AF543}" type="presOf" srcId="{15D31B14-7166-42C8-B32E-7422AE403E40}" destId="{16797BB1-EC5C-4AFD-80D5-64CABDF43D0B}" srcOrd="0" destOrd="0" presId="urn:microsoft.com/office/officeart/2005/8/layout/orgChart1"/>
    <dgm:cxn modelId="{6D45E205-DB78-45E4-9411-407612DBB4AF}" type="presOf" srcId="{66DDF501-F011-4897-BF1C-FBAF83C25859}" destId="{3022B9D3-6102-492B-B9E1-FB68D725A125}" srcOrd="0" destOrd="0" presId="urn:microsoft.com/office/officeart/2005/8/layout/orgChart1"/>
    <dgm:cxn modelId="{870E1E86-96C0-47A3-A028-40DC338649F3}" type="presOf" srcId="{B6417952-DBC1-4929-92C1-DE5E9D87886E}" destId="{E86CDE39-1691-4F45-90A2-266F140EF43D}" srcOrd="1" destOrd="0" presId="urn:microsoft.com/office/officeart/2005/8/layout/orgChart1"/>
    <dgm:cxn modelId="{5B430EA4-0702-4F77-8D51-A42328899517}" type="presOf" srcId="{B6417952-DBC1-4929-92C1-DE5E9D87886E}" destId="{6FE139DE-2DB5-453B-A4C7-FB54AFB8A598}" srcOrd="0" destOrd="0" presId="urn:microsoft.com/office/officeart/2005/8/layout/orgChart1"/>
    <dgm:cxn modelId="{45F2724A-95CF-482D-878B-9390712ACB5B}" type="presParOf" srcId="{FF063617-DF21-4874-9DEB-F198AD63479C}" destId="{E12ED76D-E14F-4959-8F80-457BE4D63842}" srcOrd="0" destOrd="0" presId="urn:microsoft.com/office/officeart/2005/8/layout/orgChart1"/>
    <dgm:cxn modelId="{D733BFD2-CBAD-4BC0-88FC-C80789F99EB7}" type="presParOf" srcId="{E12ED76D-E14F-4959-8F80-457BE4D63842}" destId="{7258588E-AB61-4832-B82F-1FF24FB38652}" srcOrd="0" destOrd="0" presId="urn:microsoft.com/office/officeart/2005/8/layout/orgChart1"/>
    <dgm:cxn modelId="{DE243251-BB78-4A42-9A98-36FB048B82F2}" type="presParOf" srcId="{7258588E-AB61-4832-B82F-1FF24FB38652}" destId="{9086AECB-EB99-4138-8D67-1BF61167AED4}" srcOrd="0" destOrd="0" presId="urn:microsoft.com/office/officeart/2005/8/layout/orgChart1"/>
    <dgm:cxn modelId="{4A5C7E02-F170-497D-A6A4-A5E701E23FB0}" type="presParOf" srcId="{7258588E-AB61-4832-B82F-1FF24FB38652}" destId="{8C3E4EB0-64A1-4CB5-94E1-C9F2B2B00266}" srcOrd="1" destOrd="0" presId="urn:microsoft.com/office/officeart/2005/8/layout/orgChart1"/>
    <dgm:cxn modelId="{840369D7-E267-4B93-A8CF-6E1E19E0CBA0}" type="presParOf" srcId="{E12ED76D-E14F-4959-8F80-457BE4D63842}" destId="{A3894672-47E7-41AA-B7C1-404EECA1E43D}" srcOrd="1" destOrd="0" presId="urn:microsoft.com/office/officeart/2005/8/layout/orgChart1"/>
    <dgm:cxn modelId="{2553F99E-A9F5-4466-AD77-3C1781D62A80}" type="presParOf" srcId="{A3894672-47E7-41AA-B7C1-404EECA1E43D}" destId="{3022B9D3-6102-492B-B9E1-FB68D725A125}" srcOrd="0" destOrd="0" presId="urn:microsoft.com/office/officeart/2005/8/layout/orgChart1"/>
    <dgm:cxn modelId="{A558E186-1A55-4468-8CCF-B307C9692FBD}" type="presParOf" srcId="{A3894672-47E7-41AA-B7C1-404EECA1E43D}" destId="{089CA97F-56B4-411F-907D-341BAAEEE644}" srcOrd="1" destOrd="0" presId="urn:microsoft.com/office/officeart/2005/8/layout/orgChart1"/>
    <dgm:cxn modelId="{C45B0D96-79DD-490B-81B1-D84A9BB7650C}" type="presParOf" srcId="{089CA97F-56B4-411F-907D-341BAAEEE644}" destId="{6524D218-9DAE-4CBE-AE3E-B3AA725263CF}" srcOrd="0" destOrd="0" presId="urn:microsoft.com/office/officeart/2005/8/layout/orgChart1"/>
    <dgm:cxn modelId="{FA5DDE17-9EE2-4BCA-BAE7-6C39AAB16F99}" type="presParOf" srcId="{6524D218-9DAE-4CBE-AE3E-B3AA725263CF}" destId="{39F93E5E-1E96-464E-9689-9E635F25569C}" srcOrd="0" destOrd="0" presId="urn:microsoft.com/office/officeart/2005/8/layout/orgChart1"/>
    <dgm:cxn modelId="{6BF74213-3508-48DA-BB8D-9BDDB4FCFE0D}" type="presParOf" srcId="{6524D218-9DAE-4CBE-AE3E-B3AA725263CF}" destId="{AFC1B955-8C35-40F1-85F4-C67DEA1E5400}" srcOrd="1" destOrd="0" presId="urn:microsoft.com/office/officeart/2005/8/layout/orgChart1"/>
    <dgm:cxn modelId="{81CA15AB-D48C-4631-B58E-23769598BFBD}" type="presParOf" srcId="{089CA97F-56B4-411F-907D-341BAAEEE644}" destId="{77E03D36-0D89-48B4-ABA7-D3BF4CA199B7}" srcOrd="1" destOrd="0" presId="urn:microsoft.com/office/officeart/2005/8/layout/orgChart1"/>
    <dgm:cxn modelId="{DFF899FB-ED01-412D-AA77-57CC702F9C08}" type="presParOf" srcId="{77E03D36-0D89-48B4-ABA7-D3BF4CA199B7}" destId="{16797BB1-EC5C-4AFD-80D5-64CABDF43D0B}" srcOrd="0" destOrd="0" presId="urn:microsoft.com/office/officeart/2005/8/layout/orgChart1"/>
    <dgm:cxn modelId="{5A80E160-5B68-4380-B5E1-80AD6D976EDF}" type="presParOf" srcId="{77E03D36-0D89-48B4-ABA7-D3BF4CA199B7}" destId="{7C090503-F341-43E9-A2E8-AF4A9723C9D3}" srcOrd="1" destOrd="0" presId="urn:microsoft.com/office/officeart/2005/8/layout/orgChart1"/>
    <dgm:cxn modelId="{D95E550F-C8FD-4F4D-8C03-B698A694F527}" type="presParOf" srcId="{7C090503-F341-43E9-A2E8-AF4A9723C9D3}" destId="{037DCBA9-E844-4231-934B-45CAF04300AD}" srcOrd="0" destOrd="0" presId="urn:microsoft.com/office/officeart/2005/8/layout/orgChart1"/>
    <dgm:cxn modelId="{7BB716A2-1DA8-45A3-B1B3-567BA03CCAB0}" type="presParOf" srcId="{037DCBA9-E844-4231-934B-45CAF04300AD}" destId="{D92878C0-D95E-40E5-B4C5-4DD925572F9E}" srcOrd="0" destOrd="0" presId="urn:microsoft.com/office/officeart/2005/8/layout/orgChart1"/>
    <dgm:cxn modelId="{B5BAA694-4F69-4F25-8630-785E257D121E}" type="presParOf" srcId="{037DCBA9-E844-4231-934B-45CAF04300AD}" destId="{DD180F4A-9CCB-4AE7-B216-63500AEEED19}" srcOrd="1" destOrd="0" presId="urn:microsoft.com/office/officeart/2005/8/layout/orgChart1"/>
    <dgm:cxn modelId="{B008125B-E9C2-40B8-A610-F0CF14D5484A}" type="presParOf" srcId="{7C090503-F341-43E9-A2E8-AF4A9723C9D3}" destId="{D7E29E84-A2EB-4D91-9FDD-8E0D43DF3E3D}" srcOrd="1" destOrd="0" presId="urn:microsoft.com/office/officeart/2005/8/layout/orgChart1"/>
    <dgm:cxn modelId="{9012D3E9-52EE-43D3-8510-E5DDC4782417}" type="presParOf" srcId="{7C090503-F341-43E9-A2E8-AF4A9723C9D3}" destId="{A22407B0-BCF7-4F8C-85D9-D862B2ED2AEA}" srcOrd="2" destOrd="0" presId="urn:microsoft.com/office/officeart/2005/8/layout/orgChart1"/>
    <dgm:cxn modelId="{2A9F5778-C27B-489A-AB12-38D33AE2A574}" type="presParOf" srcId="{089CA97F-56B4-411F-907D-341BAAEEE644}" destId="{E823424D-AA34-4C41-9ADF-9EEA412A06CF}" srcOrd="2" destOrd="0" presId="urn:microsoft.com/office/officeart/2005/8/layout/orgChart1"/>
    <dgm:cxn modelId="{8935D070-BAAE-4D1A-A980-5F971A10E550}" type="presParOf" srcId="{A3894672-47E7-41AA-B7C1-404EECA1E43D}" destId="{4053F8A4-A663-4272-A3B1-62F4D787FA14}" srcOrd="2" destOrd="0" presId="urn:microsoft.com/office/officeart/2005/8/layout/orgChart1"/>
    <dgm:cxn modelId="{C2CCD324-8D51-46F1-888F-CAFF8C1EAC64}" type="presParOf" srcId="{A3894672-47E7-41AA-B7C1-404EECA1E43D}" destId="{55B35115-9F06-4EF2-A632-8DD0A4845C0D}" srcOrd="3" destOrd="0" presId="urn:microsoft.com/office/officeart/2005/8/layout/orgChart1"/>
    <dgm:cxn modelId="{4433B004-C31A-4F9A-8BA0-66B04A836337}" type="presParOf" srcId="{55B35115-9F06-4EF2-A632-8DD0A4845C0D}" destId="{C717B5F2-CB3C-4758-99FE-4AE403C2457E}" srcOrd="0" destOrd="0" presId="urn:microsoft.com/office/officeart/2005/8/layout/orgChart1"/>
    <dgm:cxn modelId="{8E15D441-7214-40CB-A29E-DAE2936C86E0}" type="presParOf" srcId="{C717B5F2-CB3C-4758-99FE-4AE403C2457E}" destId="{87A4C2DE-DCF0-41E9-BCB9-BD4BF4E00920}" srcOrd="0" destOrd="0" presId="urn:microsoft.com/office/officeart/2005/8/layout/orgChart1"/>
    <dgm:cxn modelId="{690B146A-8C42-451C-9D06-D6802B1EC959}" type="presParOf" srcId="{C717B5F2-CB3C-4758-99FE-4AE403C2457E}" destId="{C084325B-480E-4E4D-8FBD-1008D0C6BE3D}" srcOrd="1" destOrd="0" presId="urn:microsoft.com/office/officeart/2005/8/layout/orgChart1"/>
    <dgm:cxn modelId="{0A2D4C46-D30B-471D-A457-FB3575CA5074}" type="presParOf" srcId="{55B35115-9F06-4EF2-A632-8DD0A4845C0D}" destId="{41FBEEF1-FE38-49D6-8DF8-8C5537D6FB06}" srcOrd="1" destOrd="0" presId="urn:microsoft.com/office/officeart/2005/8/layout/orgChart1"/>
    <dgm:cxn modelId="{A22A9FFF-199B-48DA-8293-755C1BD25046}" type="presParOf" srcId="{41FBEEF1-FE38-49D6-8DF8-8C5537D6FB06}" destId="{B8717C04-D976-40FA-AA6A-42E1BBFE52A3}" srcOrd="0" destOrd="0" presId="urn:microsoft.com/office/officeart/2005/8/layout/orgChart1"/>
    <dgm:cxn modelId="{7C48920D-747E-4D0A-8A7F-456B9A2849FD}" type="presParOf" srcId="{41FBEEF1-FE38-49D6-8DF8-8C5537D6FB06}" destId="{1E0ECEAA-BB78-4D57-B834-DC9AD8E6516E}" srcOrd="1" destOrd="0" presId="urn:microsoft.com/office/officeart/2005/8/layout/orgChart1"/>
    <dgm:cxn modelId="{05EE0EE5-7FE7-4EC2-A6CD-66DA7FEB8E10}" type="presParOf" srcId="{1E0ECEAA-BB78-4D57-B834-DC9AD8E6516E}" destId="{DC8C99DA-5A5B-47B4-BEE7-AB63B6C1CBA3}" srcOrd="0" destOrd="0" presId="urn:microsoft.com/office/officeart/2005/8/layout/orgChart1"/>
    <dgm:cxn modelId="{5297C800-819B-4617-A780-553484D718D2}" type="presParOf" srcId="{DC8C99DA-5A5B-47B4-BEE7-AB63B6C1CBA3}" destId="{6FE139DE-2DB5-453B-A4C7-FB54AFB8A598}" srcOrd="0" destOrd="0" presId="urn:microsoft.com/office/officeart/2005/8/layout/orgChart1"/>
    <dgm:cxn modelId="{1DF42B2B-36FA-435E-95AB-7ACB3DF89A86}" type="presParOf" srcId="{DC8C99DA-5A5B-47B4-BEE7-AB63B6C1CBA3}" destId="{E86CDE39-1691-4F45-90A2-266F140EF43D}" srcOrd="1" destOrd="0" presId="urn:microsoft.com/office/officeart/2005/8/layout/orgChart1"/>
    <dgm:cxn modelId="{DF56617B-82C4-4D86-ACF7-AA612C821CAB}" type="presParOf" srcId="{1E0ECEAA-BB78-4D57-B834-DC9AD8E6516E}" destId="{F3BF0E31-117F-4C9C-87DE-99AE9F2A975B}" srcOrd="1" destOrd="0" presId="urn:microsoft.com/office/officeart/2005/8/layout/orgChart1"/>
    <dgm:cxn modelId="{EB5A2CF7-F300-4968-933C-61603B264855}" type="presParOf" srcId="{1E0ECEAA-BB78-4D57-B834-DC9AD8E6516E}" destId="{F458B67A-C214-4F77-83C6-E4FCBFEBDD1B}" srcOrd="2" destOrd="0" presId="urn:microsoft.com/office/officeart/2005/8/layout/orgChart1"/>
    <dgm:cxn modelId="{36256BB6-5DA6-4603-8D2C-792D5E020C24}" type="presParOf" srcId="{55B35115-9F06-4EF2-A632-8DD0A4845C0D}" destId="{92C427C4-BD88-4D17-B642-5D61ECD61E58}" srcOrd="2" destOrd="0" presId="urn:microsoft.com/office/officeart/2005/8/layout/orgChart1"/>
    <dgm:cxn modelId="{1B96064F-268B-4846-91BC-4932DD42B007}" type="presParOf" srcId="{E12ED76D-E14F-4959-8F80-457BE4D63842}" destId="{96641295-472F-4242-B3C2-953C6105B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444E6-A55A-4A0F-9C8D-52C522A4D7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DCC40-C856-4E24-8B31-D9D2C2D270B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67BAA-4008-48E1-9CC6-9C0F013351F5}" type="par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1FBA-6E11-4DFF-9B35-257C27C1AD49}" type="sibTrans" cxnId="{D45C83A3-3B7E-456F-BA41-36BEBD8503DA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15C90-BBBC-4E1D-9A82-7A8321000EE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gm:t>
    </dgm:pt>
    <dgm:pt modelId="{66DDF501-F011-4897-BF1C-FBAF83C25859}" type="par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E0E35-8348-4F83-8C16-2219792E89CF}" type="sibTrans" cxnId="{757DB10C-115A-4856-99ED-FFA4C06134BC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AD45A-3E8D-4529-A4BB-522CA34512A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gm:t>
    </dgm:pt>
    <dgm:pt modelId="{948BB0F4-EE4E-43D0-A608-F0EE00DBB93D}" type="par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1D116-9BFF-4C1D-93A3-FBD997185B56}" type="sibTrans" cxnId="{7EB3C0F4-459E-4E23-8C92-817433F3C0F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7952-DBC1-4929-92C1-DE5E9D87886E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абзацного  отступа у заголовков второго уровня.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таблиц и рисунков не в соответствии с требованиями.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нумерации страниц не по требованию.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ссылок на рисунки, таблицы, приложения и литературные источники.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списка использованных литературных источников не в соответствии с требованиями</a:t>
          </a: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D8EDF-2C7E-4EC8-8747-A819C73BA9AF}" type="par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C8495-75FD-4409-8EF3-15B5F3BEDF1E}" type="sibTrans" cxnId="{B4D5019B-32AD-49FE-BAD2-0E03F4C6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0541F8-6542-4306-9D2A-E39E2941A54A}">
      <dgm:prSet custT="1"/>
      <dgm:spPr>
        <a:noFill/>
        <a:ln w="28575">
          <a:solidFill>
            <a:srgbClr val="C00000"/>
          </a:solidFill>
        </a:ln>
      </dgm:spPr>
      <dgm:t>
        <a:bodyPr/>
        <a:lstStyle/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оформлено не в соответствии с требованиями.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соблюдена структура введения: отсутствие краткого обзора  структуры ВКР, обзора литературных источников, и практической значимости  работы.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верно определены цель, задачи, предмет, объект  и методы исследования.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практической части исследовательской работы или небольшой объем ее содержания.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выводов по главам.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 ВКР перегружена </a:t>
          </a:r>
          <a:r>
            <a:rPr lang="ru-RU" sz="16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подглавами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анализа представленных графиков и таблиц.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выдержана структура заключения.</a:t>
          </a: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приложений не в соответствии с требованиями.</a:t>
          </a: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31B14-7166-42C8-B32E-7422AE403E40}" type="par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AAF6FA-DDF7-4261-9DAD-6047039CD749}" type="sibTrans" cxnId="{5669371E-8F46-451C-9700-CDCAAFAC1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063617-DF21-4874-9DEB-F198AD63479C}" type="pres">
      <dgm:prSet presAssocID="{5F6444E6-A55A-4A0F-9C8D-52C522A4D7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2ED76D-E14F-4959-8F80-457BE4D63842}" type="pres">
      <dgm:prSet presAssocID="{FF9DCC40-C856-4E24-8B31-D9D2C2D270B2}" presName="hierRoot1" presStyleCnt="0">
        <dgm:presLayoutVars>
          <dgm:hierBranch val="init"/>
        </dgm:presLayoutVars>
      </dgm:prSet>
      <dgm:spPr/>
    </dgm:pt>
    <dgm:pt modelId="{7258588E-AB61-4832-B82F-1FF24FB38652}" type="pres">
      <dgm:prSet presAssocID="{FF9DCC40-C856-4E24-8B31-D9D2C2D270B2}" presName="rootComposite1" presStyleCnt="0"/>
      <dgm:spPr/>
    </dgm:pt>
    <dgm:pt modelId="{9086AECB-EB99-4138-8D67-1BF61167AED4}" type="pres">
      <dgm:prSet presAssocID="{FF9DCC40-C856-4E24-8B31-D9D2C2D270B2}" presName="rootText1" presStyleLbl="node0" presStyleIdx="0" presStyleCnt="1" custScaleX="212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4EB0-64A1-4CB5-94E1-C9F2B2B00266}" type="pres">
      <dgm:prSet presAssocID="{FF9DCC40-C856-4E24-8B31-D9D2C2D270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94672-47E7-41AA-B7C1-404EECA1E43D}" type="pres">
      <dgm:prSet presAssocID="{FF9DCC40-C856-4E24-8B31-D9D2C2D270B2}" presName="hierChild2" presStyleCnt="0"/>
      <dgm:spPr/>
    </dgm:pt>
    <dgm:pt modelId="{3022B9D3-6102-492B-B9E1-FB68D725A125}" type="pres">
      <dgm:prSet presAssocID="{66DDF501-F011-4897-BF1C-FBAF83C258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89CA97F-56B4-411F-907D-341BAAEEE644}" type="pres">
      <dgm:prSet presAssocID="{32915C90-BBBC-4E1D-9A82-7A8321000EE8}" presName="hierRoot2" presStyleCnt="0">
        <dgm:presLayoutVars>
          <dgm:hierBranch/>
        </dgm:presLayoutVars>
      </dgm:prSet>
      <dgm:spPr/>
    </dgm:pt>
    <dgm:pt modelId="{6524D218-9DAE-4CBE-AE3E-B3AA725263CF}" type="pres">
      <dgm:prSet presAssocID="{32915C90-BBBC-4E1D-9A82-7A8321000EE8}" presName="rootComposite" presStyleCnt="0"/>
      <dgm:spPr/>
    </dgm:pt>
    <dgm:pt modelId="{39F93E5E-1E96-464E-9689-9E635F25569C}" type="pres">
      <dgm:prSet presAssocID="{32915C90-BBBC-4E1D-9A82-7A8321000EE8}" presName="rootText" presStyleLbl="node2" presStyleIdx="0" presStyleCnt="2" custScaleY="52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1B955-8C35-40F1-85F4-C67DEA1E5400}" type="pres">
      <dgm:prSet presAssocID="{32915C90-BBBC-4E1D-9A82-7A8321000EE8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03D36-0D89-48B4-ABA7-D3BF4CA199B7}" type="pres">
      <dgm:prSet presAssocID="{32915C90-BBBC-4E1D-9A82-7A8321000EE8}" presName="hierChild4" presStyleCnt="0"/>
      <dgm:spPr/>
    </dgm:pt>
    <dgm:pt modelId="{16797BB1-EC5C-4AFD-80D5-64CABDF43D0B}" type="pres">
      <dgm:prSet presAssocID="{15D31B14-7166-42C8-B32E-7422AE403E4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7C090503-F341-43E9-A2E8-AF4A9723C9D3}" type="pres">
      <dgm:prSet presAssocID="{340541F8-6542-4306-9D2A-E39E2941A54A}" presName="hierRoot2" presStyleCnt="0">
        <dgm:presLayoutVars>
          <dgm:hierBranch val="init"/>
        </dgm:presLayoutVars>
      </dgm:prSet>
      <dgm:spPr/>
    </dgm:pt>
    <dgm:pt modelId="{037DCBA9-E844-4231-934B-45CAF04300AD}" type="pres">
      <dgm:prSet presAssocID="{340541F8-6542-4306-9D2A-E39E2941A54A}" presName="rootComposite" presStyleCnt="0"/>
      <dgm:spPr/>
    </dgm:pt>
    <dgm:pt modelId="{D92878C0-D95E-40E5-B4C5-4DD925572F9E}" type="pres">
      <dgm:prSet presAssocID="{340541F8-6542-4306-9D2A-E39E2941A54A}" presName="rootText" presStyleLbl="node3" presStyleIdx="0" presStyleCnt="2" custScaleX="242565" custScaleY="266273" custLinFactNeighborX="-1087" custLinFactNeighborY="-7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80F4A-9CCB-4AE7-B216-63500AEEED19}" type="pres">
      <dgm:prSet presAssocID="{340541F8-6542-4306-9D2A-E39E2941A54A}" presName="rootConnector" presStyleLbl="node3" presStyleIdx="0" presStyleCnt="2"/>
      <dgm:spPr/>
      <dgm:t>
        <a:bodyPr/>
        <a:lstStyle/>
        <a:p>
          <a:endParaRPr lang="ru-RU"/>
        </a:p>
      </dgm:t>
    </dgm:pt>
    <dgm:pt modelId="{D7E29E84-A2EB-4D91-9FDD-8E0D43DF3E3D}" type="pres">
      <dgm:prSet presAssocID="{340541F8-6542-4306-9D2A-E39E2941A54A}" presName="hierChild4" presStyleCnt="0"/>
      <dgm:spPr/>
    </dgm:pt>
    <dgm:pt modelId="{A22407B0-BCF7-4F8C-85D9-D862B2ED2AEA}" type="pres">
      <dgm:prSet presAssocID="{340541F8-6542-4306-9D2A-E39E2941A54A}" presName="hierChild5" presStyleCnt="0"/>
      <dgm:spPr/>
    </dgm:pt>
    <dgm:pt modelId="{E823424D-AA34-4C41-9ADF-9EEA412A06CF}" type="pres">
      <dgm:prSet presAssocID="{32915C90-BBBC-4E1D-9A82-7A8321000EE8}" presName="hierChild5" presStyleCnt="0"/>
      <dgm:spPr/>
    </dgm:pt>
    <dgm:pt modelId="{4053F8A4-A663-4272-A3B1-62F4D787FA14}" type="pres">
      <dgm:prSet presAssocID="{948BB0F4-EE4E-43D0-A608-F0EE00DBB93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5B35115-9F06-4EF2-A632-8DD0A4845C0D}" type="pres">
      <dgm:prSet presAssocID="{245AD45A-3E8D-4529-A4BB-522CA34512A0}" presName="hierRoot2" presStyleCnt="0">
        <dgm:presLayoutVars>
          <dgm:hierBranch/>
        </dgm:presLayoutVars>
      </dgm:prSet>
      <dgm:spPr/>
    </dgm:pt>
    <dgm:pt modelId="{C717B5F2-CB3C-4758-99FE-4AE403C2457E}" type="pres">
      <dgm:prSet presAssocID="{245AD45A-3E8D-4529-A4BB-522CA34512A0}" presName="rootComposite" presStyleCnt="0"/>
      <dgm:spPr/>
    </dgm:pt>
    <dgm:pt modelId="{87A4C2DE-DCF0-41E9-BCB9-BD4BF4E00920}" type="pres">
      <dgm:prSet presAssocID="{245AD45A-3E8D-4529-A4BB-522CA34512A0}" presName="rootText" presStyleLbl="node2" presStyleIdx="1" presStyleCnt="2" custScaleY="60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4325B-480E-4E4D-8FBD-1008D0C6BE3D}" type="pres">
      <dgm:prSet presAssocID="{245AD45A-3E8D-4529-A4BB-522CA34512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FBEEF1-FE38-49D6-8DF8-8C5537D6FB06}" type="pres">
      <dgm:prSet presAssocID="{245AD45A-3E8D-4529-A4BB-522CA34512A0}" presName="hierChild4" presStyleCnt="0"/>
      <dgm:spPr/>
    </dgm:pt>
    <dgm:pt modelId="{B8717C04-D976-40FA-AA6A-42E1BBFE52A3}" type="pres">
      <dgm:prSet presAssocID="{47FD8EDF-2C7E-4EC8-8747-A819C73BA9A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E0ECEAA-BB78-4D57-B834-DC9AD8E6516E}" type="pres">
      <dgm:prSet presAssocID="{B6417952-DBC1-4929-92C1-DE5E9D87886E}" presName="hierRoot2" presStyleCnt="0">
        <dgm:presLayoutVars>
          <dgm:hierBranch val="init"/>
        </dgm:presLayoutVars>
      </dgm:prSet>
      <dgm:spPr/>
    </dgm:pt>
    <dgm:pt modelId="{DC8C99DA-5A5B-47B4-BEE7-AB63B6C1CBA3}" type="pres">
      <dgm:prSet presAssocID="{B6417952-DBC1-4929-92C1-DE5E9D87886E}" presName="rootComposite" presStyleCnt="0"/>
      <dgm:spPr/>
    </dgm:pt>
    <dgm:pt modelId="{6FE139DE-2DB5-453B-A4C7-FB54AFB8A598}" type="pres">
      <dgm:prSet presAssocID="{B6417952-DBC1-4929-92C1-DE5E9D87886E}" presName="rootText" presStyleLbl="node3" presStyleIdx="1" presStyleCnt="2" custScaleX="176479" custScaleY="260988" custLinFactNeighborX="-1072" custLinFactNeighborY="-13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CDE39-1691-4F45-90A2-266F140EF43D}" type="pres">
      <dgm:prSet presAssocID="{B6417952-DBC1-4929-92C1-DE5E9D87886E}" presName="rootConnector" presStyleLbl="node3" presStyleIdx="1" presStyleCnt="2"/>
      <dgm:spPr/>
      <dgm:t>
        <a:bodyPr/>
        <a:lstStyle/>
        <a:p>
          <a:endParaRPr lang="ru-RU"/>
        </a:p>
      </dgm:t>
    </dgm:pt>
    <dgm:pt modelId="{F3BF0E31-117F-4C9C-87DE-99AE9F2A975B}" type="pres">
      <dgm:prSet presAssocID="{B6417952-DBC1-4929-92C1-DE5E9D87886E}" presName="hierChild4" presStyleCnt="0"/>
      <dgm:spPr/>
    </dgm:pt>
    <dgm:pt modelId="{F458B67A-C214-4F77-83C6-E4FCBFEBDD1B}" type="pres">
      <dgm:prSet presAssocID="{B6417952-DBC1-4929-92C1-DE5E9D87886E}" presName="hierChild5" presStyleCnt="0"/>
      <dgm:spPr/>
    </dgm:pt>
    <dgm:pt modelId="{92C427C4-BD88-4D17-B642-5D61ECD61E58}" type="pres">
      <dgm:prSet presAssocID="{245AD45A-3E8D-4529-A4BB-522CA34512A0}" presName="hierChild5" presStyleCnt="0"/>
      <dgm:spPr/>
    </dgm:pt>
    <dgm:pt modelId="{96641295-472F-4242-B3C2-953C6105B55C}" type="pres">
      <dgm:prSet presAssocID="{FF9DCC40-C856-4E24-8B31-D9D2C2D270B2}" presName="hierChild3" presStyleCnt="0"/>
      <dgm:spPr/>
    </dgm:pt>
  </dgm:ptLst>
  <dgm:cxnLst>
    <dgm:cxn modelId="{2E4C5B96-67B2-49C9-A379-DB8CF7CB4601}" type="presOf" srcId="{32915C90-BBBC-4E1D-9A82-7A8321000EE8}" destId="{39F93E5E-1E96-464E-9689-9E635F25569C}" srcOrd="0" destOrd="0" presId="urn:microsoft.com/office/officeart/2005/8/layout/orgChart1"/>
    <dgm:cxn modelId="{30D1DBF7-56E0-434A-9993-FDBCCA925425}" type="presOf" srcId="{32915C90-BBBC-4E1D-9A82-7A8321000EE8}" destId="{AFC1B955-8C35-40F1-85F4-C67DEA1E5400}" srcOrd="1" destOrd="0" presId="urn:microsoft.com/office/officeart/2005/8/layout/orgChart1"/>
    <dgm:cxn modelId="{7EB3C0F4-459E-4E23-8C92-817433F3C0FE}" srcId="{FF9DCC40-C856-4E24-8B31-D9D2C2D270B2}" destId="{245AD45A-3E8D-4529-A4BB-522CA34512A0}" srcOrd="1" destOrd="0" parTransId="{948BB0F4-EE4E-43D0-A608-F0EE00DBB93D}" sibTransId="{8161D116-9BFF-4C1D-93A3-FBD997185B56}"/>
    <dgm:cxn modelId="{757DB10C-115A-4856-99ED-FFA4C06134BC}" srcId="{FF9DCC40-C856-4E24-8B31-D9D2C2D270B2}" destId="{32915C90-BBBC-4E1D-9A82-7A8321000EE8}" srcOrd="0" destOrd="0" parTransId="{66DDF501-F011-4897-BF1C-FBAF83C25859}" sibTransId="{67BE0E35-8348-4F83-8C16-2219792E89CF}"/>
    <dgm:cxn modelId="{DACB037D-60B8-49D3-8C7D-6A45AEBF1F57}" type="presOf" srcId="{66DDF501-F011-4897-BF1C-FBAF83C25859}" destId="{3022B9D3-6102-492B-B9E1-FB68D725A125}" srcOrd="0" destOrd="0" presId="urn:microsoft.com/office/officeart/2005/8/layout/orgChart1"/>
    <dgm:cxn modelId="{23D08FA1-DE5F-4420-A13D-A97CFE2F2F53}" type="presOf" srcId="{B6417952-DBC1-4929-92C1-DE5E9D87886E}" destId="{6FE139DE-2DB5-453B-A4C7-FB54AFB8A598}" srcOrd="0" destOrd="0" presId="urn:microsoft.com/office/officeart/2005/8/layout/orgChart1"/>
    <dgm:cxn modelId="{7A3153EA-F5C5-4222-9509-A0F5F16C1439}" type="presOf" srcId="{47FD8EDF-2C7E-4EC8-8747-A819C73BA9AF}" destId="{B8717C04-D976-40FA-AA6A-42E1BBFE52A3}" srcOrd="0" destOrd="0" presId="urn:microsoft.com/office/officeart/2005/8/layout/orgChart1"/>
    <dgm:cxn modelId="{63F512E1-4119-4674-B470-DEADBDCD84FB}" type="presOf" srcId="{B6417952-DBC1-4929-92C1-DE5E9D87886E}" destId="{E86CDE39-1691-4F45-90A2-266F140EF43D}" srcOrd="1" destOrd="0" presId="urn:microsoft.com/office/officeart/2005/8/layout/orgChart1"/>
    <dgm:cxn modelId="{BEABA08E-F675-4956-8758-A81C8A551A52}" type="presOf" srcId="{5F6444E6-A55A-4A0F-9C8D-52C522A4D708}" destId="{FF063617-DF21-4874-9DEB-F198AD63479C}" srcOrd="0" destOrd="0" presId="urn:microsoft.com/office/officeart/2005/8/layout/orgChart1"/>
    <dgm:cxn modelId="{5669371E-8F46-451C-9700-CDCAAFAC132F}" srcId="{32915C90-BBBC-4E1D-9A82-7A8321000EE8}" destId="{340541F8-6542-4306-9D2A-E39E2941A54A}" srcOrd="0" destOrd="0" parTransId="{15D31B14-7166-42C8-B32E-7422AE403E40}" sibTransId="{34AAF6FA-DDF7-4261-9DAD-6047039CD749}"/>
    <dgm:cxn modelId="{0198EF24-F870-4663-9067-630738DB5EA8}" type="presOf" srcId="{FF9DCC40-C856-4E24-8B31-D9D2C2D270B2}" destId="{8C3E4EB0-64A1-4CB5-94E1-C9F2B2B00266}" srcOrd="1" destOrd="0" presId="urn:microsoft.com/office/officeart/2005/8/layout/orgChart1"/>
    <dgm:cxn modelId="{061AF817-ADB8-4B60-889D-1B2F16B07712}" type="presOf" srcId="{FF9DCC40-C856-4E24-8B31-D9D2C2D270B2}" destId="{9086AECB-EB99-4138-8D67-1BF61167AED4}" srcOrd="0" destOrd="0" presId="urn:microsoft.com/office/officeart/2005/8/layout/orgChart1"/>
    <dgm:cxn modelId="{D45C83A3-3B7E-456F-BA41-36BEBD8503DA}" srcId="{5F6444E6-A55A-4A0F-9C8D-52C522A4D708}" destId="{FF9DCC40-C856-4E24-8B31-D9D2C2D270B2}" srcOrd="0" destOrd="0" parTransId="{C9267BAA-4008-48E1-9CC6-9C0F013351F5}" sibTransId="{05FD1FBA-6E11-4DFF-9B35-257C27C1AD49}"/>
    <dgm:cxn modelId="{E55B8C48-BE86-4FE3-B7C5-571D2F4FC464}" type="presOf" srcId="{340541F8-6542-4306-9D2A-E39E2941A54A}" destId="{D92878C0-D95E-40E5-B4C5-4DD925572F9E}" srcOrd="0" destOrd="0" presId="urn:microsoft.com/office/officeart/2005/8/layout/orgChart1"/>
    <dgm:cxn modelId="{197502E3-F17D-4D29-BE30-263346117268}" type="presOf" srcId="{948BB0F4-EE4E-43D0-A608-F0EE00DBB93D}" destId="{4053F8A4-A663-4272-A3B1-62F4D787FA14}" srcOrd="0" destOrd="0" presId="urn:microsoft.com/office/officeart/2005/8/layout/orgChart1"/>
    <dgm:cxn modelId="{0BEF387E-4FF4-47BB-B632-44DE3FB10924}" type="presOf" srcId="{245AD45A-3E8D-4529-A4BB-522CA34512A0}" destId="{C084325B-480E-4E4D-8FBD-1008D0C6BE3D}" srcOrd="1" destOrd="0" presId="urn:microsoft.com/office/officeart/2005/8/layout/orgChart1"/>
    <dgm:cxn modelId="{B4D5019B-32AD-49FE-BAD2-0E03F4C6F71D}" srcId="{245AD45A-3E8D-4529-A4BB-522CA34512A0}" destId="{B6417952-DBC1-4929-92C1-DE5E9D87886E}" srcOrd="0" destOrd="0" parTransId="{47FD8EDF-2C7E-4EC8-8747-A819C73BA9AF}" sibTransId="{CD9C8495-75FD-4409-8EF3-15B5F3BEDF1E}"/>
    <dgm:cxn modelId="{CF816816-4251-4B12-8F50-E393B555AD52}" type="presOf" srcId="{15D31B14-7166-42C8-B32E-7422AE403E40}" destId="{16797BB1-EC5C-4AFD-80D5-64CABDF43D0B}" srcOrd="0" destOrd="0" presId="urn:microsoft.com/office/officeart/2005/8/layout/orgChart1"/>
    <dgm:cxn modelId="{AB9D4CB7-5FD7-45F8-8F4C-444FA7973D7F}" type="presOf" srcId="{340541F8-6542-4306-9D2A-E39E2941A54A}" destId="{DD180F4A-9CCB-4AE7-B216-63500AEEED19}" srcOrd="1" destOrd="0" presId="urn:microsoft.com/office/officeart/2005/8/layout/orgChart1"/>
    <dgm:cxn modelId="{4AFA3BE4-461E-4BD4-BC25-9657EAF473BB}" type="presOf" srcId="{245AD45A-3E8D-4529-A4BB-522CA34512A0}" destId="{87A4C2DE-DCF0-41E9-BCB9-BD4BF4E00920}" srcOrd="0" destOrd="0" presId="urn:microsoft.com/office/officeart/2005/8/layout/orgChart1"/>
    <dgm:cxn modelId="{B51F64F6-CFF5-4CD8-AFE2-D746A36D17C5}" type="presParOf" srcId="{FF063617-DF21-4874-9DEB-F198AD63479C}" destId="{E12ED76D-E14F-4959-8F80-457BE4D63842}" srcOrd="0" destOrd="0" presId="urn:microsoft.com/office/officeart/2005/8/layout/orgChart1"/>
    <dgm:cxn modelId="{DC087677-155A-476B-9037-0EEA3BE25BE9}" type="presParOf" srcId="{E12ED76D-E14F-4959-8F80-457BE4D63842}" destId="{7258588E-AB61-4832-B82F-1FF24FB38652}" srcOrd="0" destOrd="0" presId="urn:microsoft.com/office/officeart/2005/8/layout/orgChart1"/>
    <dgm:cxn modelId="{D712F6D1-C93E-4E6A-8259-CDC1E81FCB1E}" type="presParOf" srcId="{7258588E-AB61-4832-B82F-1FF24FB38652}" destId="{9086AECB-EB99-4138-8D67-1BF61167AED4}" srcOrd="0" destOrd="0" presId="urn:microsoft.com/office/officeart/2005/8/layout/orgChart1"/>
    <dgm:cxn modelId="{1A453CF5-4662-4E88-9F4B-F1F4BB2BFFA6}" type="presParOf" srcId="{7258588E-AB61-4832-B82F-1FF24FB38652}" destId="{8C3E4EB0-64A1-4CB5-94E1-C9F2B2B00266}" srcOrd="1" destOrd="0" presId="urn:microsoft.com/office/officeart/2005/8/layout/orgChart1"/>
    <dgm:cxn modelId="{1322B3DB-5EBB-421A-82D4-5FC788552E9D}" type="presParOf" srcId="{E12ED76D-E14F-4959-8F80-457BE4D63842}" destId="{A3894672-47E7-41AA-B7C1-404EECA1E43D}" srcOrd="1" destOrd="0" presId="urn:microsoft.com/office/officeart/2005/8/layout/orgChart1"/>
    <dgm:cxn modelId="{08B55FAE-EC8C-41A8-8540-4D578CB51BEF}" type="presParOf" srcId="{A3894672-47E7-41AA-B7C1-404EECA1E43D}" destId="{3022B9D3-6102-492B-B9E1-FB68D725A125}" srcOrd="0" destOrd="0" presId="urn:microsoft.com/office/officeart/2005/8/layout/orgChart1"/>
    <dgm:cxn modelId="{E4D468BF-BED2-4DA1-BC6C-F5AEDA3FBF53}" type="presParOf" srcId="{A3894672-47E7-41AA-B7C1-404EECA1E43D}" destId="{089CA97F-56B4-411F-907D-341BAAEEE644}" srcOrd="1" destOrd="0" presId="urn:microsoft.com/office/officeart/2005/8/layout/orgChart1"/>
    <dgm:cxn modelId="{63ACD686-9C04-4C85-BE06-1316B3CCFCEE}" type="presParOf" srcId="{089CA97F-56B4-411F-907D-341BAAEEE644}" destId="{6524D218-9DAE-4CBE-AE3E-B3AA725263CF}" srcOrd="0" destOrd="0" presId="urn:microsoft.com/office/officeart/2005/8/layout/orgChart1"/>
    <dgm:cxn modelId="{C7761196-0E44-4801-829C-6F0332544648}" type="presParOf" srcId="{6524D218-9DAE-4CBE-AE3E-B3AA725263CF}" destId="{39F93E5E-1E96-464E-9689-9E635F25569C}" srcOrd="0" destOrd="0" presId="urn:microsoft.com/office/officeart/2005/8/layout/orgChart1"/>
    <dgm:cxn modelId="{2A172464-C53D-4F32-8726-D9BD47CF485A}" type="presParOf" srcId="{6524D218-9DAE-4CBE-AE3E-B3AA725263CF}" destId="{AFC1B955-8C35-40F1-85F4-C67DEA1E5400}" srcOrd="1" destOrd="0" presId="urn:microsoft.com/office/officeart/2005/8/layout/orgChart1"/>
    <dgm:cxn modelId="{2435E5B7-C008-467A-8029-FCBCE16506D5}" type="presParOf" srcId="{089CA97F-56B4-411F-907D-341BAAEEE644}" destId="{77E03D36-0D89-48B4-ABA7-D3BF4CA199B7}" srcOrd="1" destOrd="0" presId="urn:microsoft.com/office/officeart/2005/8/layout/orgChart1"/>
    <dgm:cxn modelId="{B793C025-F9F8-4CA5-A617-2CD2ADEE8E37}" type="presParOf" srcId="{77E03D36-0D89-48B4-ABA7-D3BF4CA199B7}" destId="{16797BB1-EC5C-4AFD-80D5-64CABDF43D0B}" srcOrd="0" destOrd="0" presId="urn:microsoft.com/office/officeart/2005/8/layout/orgChart1"/>
    <dgm:cxn modelId="{18572481-F18F-452F-82E7-64813A851652}" type="presParOf" srcId="{77E03D36-0D89-48B4-ABA7-D3BF4CA199B7}" destId="{7C090503-F341-43E9-A2E8-AF4A9723C9D3}" srcOrd="1" destOrd="0" presId="urn:microsoft.com/office/officeart/2005/8/layout/orgChart1"/>
    <dgm:cxn modelId="{D69EE69D-B15A-498F-8FD9-4385272FCBED}" type="presParOf" srcId="{7C090503-F341-43E9-A2E8-AF4A9723C9D3}" destId="{037DCBA9-E844-4231-934B-45CAF04300AD}" srcOrd="0" destOrd="0" presId="urn:microsoft.com/office/officeart/2005/8/layout/orgChart1"/>
    <dgm:cxn modelId="{F7B0ED36-EA7E-4BE2-96D8-7C8F4DD770F2}" type="presParOf" srcId="{037DCBA9-E844-4231-934B-45CAF04300AD}" destId="{D92878C0-D95E-40E5-B4C5-4DD925572F9E}" srcOrd="0" destOrd="0" presId="urn:microsoft.com/office/officeart/2005/8/layout/orgChart1"/>
    <dgm:cxn modelId="{45467509-8408-4865-A0A9-3755DC83AAC2}" type="presParOf" srcId="{037DCBA9-E844-4231-934B-45CAF04300AD}" destId="{DD180F4A-9CCB-4AE7-B216-63500AEEED19}" srcOrd="1" destOrd="0" presId="urn:microsoft.com/office/officeart/2005/8/layout/orgChart1"/>
    <dgm:cxn modelId="{71906142-C3AB-4813-A38E-6EADEDC4F2A4}" type="presParOf" srcId="{7C090503-F341-43E9-A2E8-AF4A9723C9D3}" destId="{D7E29E84-A2EB-4D91-9FDD-8E0D43DF3E3D}" srcOrd="1" destOrd="0" presId="urn:microsoft.com/office/officeart/2005/8/layout/orgChart1"/>
    <dgm:cxn modelId="{0E6D008A-E451-4C6C-B516-89973BBD4A75}" type="presParOf" srcId="{7C090503-F341-43E9-A2E8-AF4A9723C9D3}" destId="{A22407B0-BCF7-4F8C-85D9-D862B2ED2AEA}" srcOrd="2" destOrd="0" presId="urn:microsoft.com/office/officeart/2005/8/layout/orgChart1"/>
    <dgm:cxn modelId="{F4C3417D-8C46-4593-B03F-144C396D1A9A}" type="presParOf" srcId="{089CA97F-56B4-411F-907D-341BAAEEE644}" destId="{E823424D-AA34-4C41-9ADF-9EEA412A06CF}" srcOrd="2" destOrd="0" presId="urn:microsoft.com/office/officeart/2005/8/layout/orgChart1"/>
    <dgm:cxn modelId="{A47C33E5-7F6B-4045-AD17-D38C3C333282}" type="presParOf" srcId="{A3894672-47E7-41AA-B7C1-404EECA1E43D}" destId="{4053F8A4-A663-4272-A3B1-62F4D787FA14}" srcOrd="2" destOrd="0" presId="urn:microsoft.com/office/officeart/2005/8/layout/orgChart1"/>
    <dgm:cxn modelId="{B29FDD58-050A-4F1A-8B49-34697A49D20C}" type="presParOf" srcId="{A3894672-47E7-41AA-B7C1-404EECA1E43D}" destId="{55B35115-9F06-4EF2-A632-8DD0A4845C0D}" srcOrd="3" destOrd="0" presId="urn:microsoft.com/office/officeart/2005/8/layout/orgChart1"/>
    <dgm:cxn modelId="{A3E8DEA0-E2A4-4C3B-A903-2DB1A249A9D3}" type="presParOf" srcId="{55B35115-9F06-4EF2-A632-8DD0A4845C0D}" destId="{C717B5F2-CB3C-4758-99FE-4AE403C2457E}" srcOrd="0" destOrd="0" presId="urn:microsoft.com/office/officeart/2005/8/layout/orgChart1"/>
    <dgm:cxn modelId="{CF5EB910-6897-408F-B146-EE2B9902F9EE}" type="presParOf" srcId="{C717B5F2-CB3C-4758-99FE-4AE403C2457E}" destId="{87A4C2DE-DCF0-41E9-BCB9-BD4BF4E00920}" srcOrd="0" destOrd="0" presId="urn:microsoft.com/office/officeart/2005/8/layout/orgChart1"/>
    <dgm:cxn modelId="{9CF1070A-3F78-45C7-92AC-779D9F8122A7}" type="presParOf" srcId="{C717B5F2-CB3C-4758-99FE-4AE403C2457E}" destId="{C084325B-480E-4E4D-8FBD-1008D0C6BE3D}" srcOrd="1" destOrd="0" presId="urn:microsoft.com/office/officeart/2005/8/layout/orgChart1"/>
    <dgm:cxn modelId="{4B37F430-5997-4079-940A-71BE5E70B84E}" type="presParOf" srcId="{55B35115-9F06-4EF2-A632-8DD0A4845C0D}" destId="{41FBEEF1-FE38-49D6-8DF8-8C5537D6FB06}" srcOrd="1" destOrd="0" presId="urn:microsoft.com/office/officeart/2005/8/layout/orgChart1"/>
    <dgm:cxn modelId="{148B7835-C29E-48CE-82C4-0C341714E6F2}" type="presParOf" srcId="{41FBEEF1-FE38-49D6-8DF8-8C5537D6FB06}" destId="{B8717C04-D976-40FA-AA6A-42E1BBFE52A3}" srcOrd="0" destOrd="0" presId="urn:microsoft.com/office/officeart/2005/8/layout/orgChart1"/>
    <dgm:cxn modelId="{C5CA82EF-C694-4842-A7E7-FDC16E0FF124}" type="presParOf" srcId="{41FBEEF1-FE38-49D6-8DF8-8C5537D6FB06}" destId="{1E0ECEAA-BB78-4D57-B834-DC9AD8E6516E}" srcOrd="1" destOrd="0" presId="urn:microsoft.com/office/officeart/2005/8/layout/orgChart1"/>
    <dgm:cxn modelId="{6628F1FE-DF19-4CB4-A50D-107156CAEB4C}" type="presParOf" srcId="{1E0ECEAA-BB78-4D57-B834-DC9AD8E6516E}" destId="{DC8C99DA-5A5B-47B4-BEE7-AB63B6C1CBA3}" srcOrd="0" destOrd="0" presId="urn:microsoft.com/office/officeart/2005/8/layout/orgChart1"/>
    <dgm:cxn modelId="{65290C55-69AA-468B-9955-40E351E90D8A}" type="presParOf" srcId="{DC8C99DA-5A5B-47B4-BEE7-AB63B6C1CBA3}" destId="{6FE139DE-2DB5-453B-A4C7-FB54AFB8A598}" srcOrd="0" destOrd="0" presId="urn:microsoft.com/office/officeart/2005/8/layout/orgChart1"/>
    <dgm:cxn modelId="{1EEBAD04-2EB8-4300-8678-E85705414040}" type="presParOf" srcId="{DC8C99DA-5A5B-47B4-BEE7-AB63B6C1CBA3}" destId="{E86CDE39-1691-4F45-90A2-266F140EF43D}" srcOrd="1" destOrd="0" presId="urn:microsoft.com/office/officeart/2005/8/layout/orgChart1"/>
    <dgm:cxn modelId="{923725A5-4307-4E80-9DA6-4B0B5809393D}" type="presParOf" srcId="{1E0ECEAA-BB78-4D57-B834-DC9AD8E6516E}" destId="{F3BF0E31-117F-4C9C-87DE-99AE9F2A975B}" srcOrd="1" destOrd="0" presId="urn:microsoft.com/office/officeart/2005/8/layout/orgChart1"/>
    <dgm:cxn modelId="{AADAFB18-BEA5-4F18-890C-B3DFEF4D15AE}" type="presParOf" srcId="{1E0ECEAA-BB78-4D57-B834-DC9AD8E6516E}" destId="{F458B67A-C214-4F77-83C6-E4FCBFEBDD1B}" srcOrd="2" destOrd="0" presId="urn:microsoft.com/office/officeart/2005/8/layout/orgChart1"/>
    <dgm:cxn modelId="{7D174AA8-1B2B-4FC2-A0B9-B5911AE8C180}" type="presParOf" srcId="{55B35115-9F06-4EF2-A632-8DD0A4845C0D}" destId="{92C427C4-BD88-4D17-B642-5D61ECD61E58}" srcOrd="2" destOrd="0" presId="urn:microsoft.com/office/officeart/2005/8/layout/orgChart1"/>
    <dgm:cxn modelId="{3367BFC0-9E74-4B25-85A8-D030C4584F3E}" type="presParOf" srcId="{E12ED76D-E14F-4959-8F80-457BE4D63842}" destId="{96641295-472F-4242-B3C2-953C6105B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9841-0E70-434B-B53C-3C3D4C983CE6}">
      <dsp:nvSpPr>
        <dsp:cNvPr id="0" name=""/>
        <dsp:cNvSpPr/>
      </dsp:nvSpPr>
      <dsp:spPr>
        <a:xfrm>
          <a:off x="8065284" y="2819790"/>
          <a:ext cx="91440" cy="48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1F902-DAD6-451E-8AE5-8E861FFBD294}">
      <dsp:nvSpPr>
        <dsp:cNvPr id="0" name=""/>
        <dsp:cNvSpPr/>
      </dsp:nvSpPr>
      <dsp:spPr>
        <a:xfrm>
          <a:off x="4784854" y="1165543"/>
          <a:ext cx="3326149" cy="48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42"/>
              </a:lnTo>
              <a:lnTo>
                <a:pt x="3326149" y="244642"/>
              </a:lnTo>
              <a:lnTo>
                <a:pt x="3326149" y="489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A3C6-2A6B-4D23-8094-DE7E8107AC6A}">
      <dsp:nvSpPr>
        <dsp:cNvPr id="0" name=""/>
        <dsp:cNvSpPr/>
      </dsp:nvSpPr>
      <dsp:spPr>
        <a:xfrm>
          <a:off x="4447724" y="2819790"/>
          <a:ext cx="91440" cy="48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E8FA-DB11-40CE-A363-327B7F2D2BB2}">
      <dsp:nvSpPr>
        <dsp:cNvPr id="0" name=""/>
        <dsp:cNvSpPr/>
      </dsp:nvSpPr>
      <dsp:spPr>
        <a:xfrm>
          <a:off x="4493444" y="1165543"/>
          <a:ext cx="291409" cy="489284"/>
        </a:xfrm>
        <a:custGeom>
          <a:avLst/>
          <a:gdLst/>
          <a:ahLst/>
          <a:cxnLst/>
          <a:rect l="0" t="0" r="0" b="0"/>
          <a:pathLst>
            <a:path>
              <a:moveTo>
                <a:pt x="291409" y="0"/>
              </a:moveTo>
              <a:lnTo>
                <a:pt x="291409" y="244642"/>
              </a:lnTo>
              <a:lnTo>
                <a:pt x="0" y="244642"/>
              </a:lnTo>
              <a:lnTo>
                <a:pt x="0" y="489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134EA-1236-41A4-B03A-BA35FDE0FC40}">
      <dsp:nvSpPr>
        <dsp:cNvPr id="0" name=""/>
        <dsp:cNvSpPr/>
      </dsp:nvSpPr>
      <dsp:spPr>
        <a:xfrm>
          <a:off x="1412984" y="2819790"/>
          <a:ext cx="91440" cy="48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84285-0749-4211-A5C8-C9D5E625A253}">
      <dsp:nvSpPr>
        <dsp:cNvPr id="0" name=""/>
        <dsp:cNvSpPr/>
      </dsp:nvSpPr>
      <dsp:spPr>
        <a:xfrm>
          <a:off x="1458704" y="1165543"/>
          <a:ext cx="3326149" cy="489284"/>
        </a:xfrm>
        <a:custGeom>
          <a:avLst/>
          <a:gdLst/>
          <a:ahLst/>
          <a:cxnLst/>
          <a:rect l="0" t="0" r="0" b="0"/>
          <a:pathLst>
            <a:path>
              <a:moveTo>
                <a:pt x="3326149" y="0"/>
              </a:moveTo>
              <a:lnTo>
                <a:pt x="3326149" y="244642"/>
              </a:lnTo>
              <a:lnTo>
                <a:pt x="0" y="244642"/>
              </a:lnTo>
              <a:lnTo>
                <a:pt x="0" y="489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34D43-2CBC-4F69-8BEF-6BD91949028E}">
      <dsp:nvSpPr>
        <dsp:cNvPr id="0" name=""/>
        <dsp:cNvSpPr/>
      </dsp:nvSpPr>
      <dsp:spPr>
        <a:xfrm>
          <a:off x="2121166" y="580"/>
          <a:ext cx="532737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Общие методы исследования</a:t>
          </a:r>
        </a:p>
      </dsp:txBody>
      <dsp:txXfrm>
        <a:off x="2121166" y="580"/>
        <a:ext cx="5327375" cy="1164962"/>
      </dsp:txXfrm>
    </dsp:sp>
    <dsp:sp modelId="{1877A124-CA01-405B-BF47-32E7C4D78024}">
      <dsp:nvSpPr>
        <dsp:cNvPr id="0" name=""/>
        <dsp:cNvSpPr/>
      </dsp:nvSpPr>
      <dsp:spPr>
        <a:xfrm>
          <a:off x="293741" y="1654827"/>
          <a:ext cx="232992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теоретические</a:t>
          </a:r>
        </a:p>
      </dsp:txBody>
      <dsp:txXfrm>
        <a:off x="293741" y="1654827"/>
        <a:ext cx="2329925" cy="1164962"/>
      </dsp:txXfrm>
    </dsp:sp>
    <dsp:sp modelId="{915EEB7B-012F-4ABA-B58A-AAB0B1D8B663}">
      <dsp:nvSpPr>
        <dsp:cNvPr id="0" name=""/>
        <dsp:cNvSpPr/>
      </dsp:nvSpPr>
      <dsp:spPr>
        <a:xfrm>
          <a:off x="293741" y="3309075"/>
          <a:ext cx="2329925" cy="2387789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теоретический  анализ и синтез;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аналогия;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классификация;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типология </a:t>
          </a:r>
        </a:p>
      </dsp:txBody>
      <dsp:txXfrm>
        <a:off x="293741" y="3309075"/>
        <a:ext cx="2329925" cy="2387789"/>
      </dsp:txXfrm>
    </dsp:sp>
    <dsp:sp modelId="{9B08C232-E694-4758-944F-332FB7A9659B}">
      <dsp:nvSpPr>
        <dsp:cNvPr id="0" name=""/>
        <dsp:cNvSpPr/>
      </dsp:nvSpPr>
      <dsp:spPr>
        <a:xfrm>
          <a:off x="3328481" y="1654827"/>
          <a:ext cx="232992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 (эмпирические)</a:t>
          </a:r>
        </a:p>
      </dsp:txBody>
      <dsp:txXfrm>
        <a:off x="3328481" y="1654827"/>
        <a:ext cx="2329925" cy="1164962"/>
      </dsp:txXfrm>
    </dsp:sp>
    <dsp:sp modelId="{BAC38240-DAA2-4D1A-BE5A-390519CD1F25}">
      <dsp:nvSpPr>
        <dsp:cNvPr id="0" name=""/>
        <dsp:cNvSpPr/>
      </dsp:nvSpPr>
      <dsp:spPr>
        <a:xfrm>
          <a:off x="3112951" y="3309075"/>
          <a:ext cx="2760985" cy="2482699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наблюдение;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сравнение;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эксперимент;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измерение;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выкопировка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данных;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опрос,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2951" y="3309075"/>
        <a:ext cx="2760985" cy="2482699"/>
      </dsp:txXfrm>
    </dsp:sp>
    <dsp:sp modelId="{BEDBB69A-D0D1-4123-9034-558BBF870FAF}">
      <dsp:nvSpPr>
        <dsp:cNvPr id="0" name=""/>
        <dsp:cNvSpPr/>
      </dsp:nvSpPr>
      <dsp:spPr>
        <a:xfrm>
          <a:off x="6946041" y="1654827"/>
          <a:ext cx="2329925" cy="116496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</a:t>
          </a:r>
        </a:p>
      </dsp:txBody>
      <dsp:txXfrm>
        <a:off x="6946041" y="1654827"/>
        <a:ext cx="2329925" cy="1164962"/>
      </dsp:txXfrm>
    </dsp:sp>
    <dsp:sp modelId="{964FEFD8-DE9C-4DDE-A472-566A0341420B}">
      <dsp:nvSpPr>
        <dsp:cNvPr id="0" name=""/>
        <dsp:cNvSpPr/>
      </dsp:nvSpPr>
      <dsp:spPr>
        <a:xfrm>
          <a:off x="6363221" y="3309075"/>
          <a:ext cx="3495564" cy="2424847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-математическая обработка данных;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-статистическая обработка данных;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ранжирования;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-методы визуализации данных.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3221" y="3309075"/>
        <a:ext cx="3495564" cy="2424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17C04-D976-40FA-AA6A-42E1BBFE52A3}">
      <dsp:nvSpPr>
        <dsp:cNvPr id="0" name=""/>
        <dsp:cNvSpPr/>
      </dsp:nvSpPr>
      <dsp:spPr>
        <a:xfrm>
          <a:off x="5723056" y="3413786"/>
          <a:ext cx="91440" cy="591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F8A4-A663-4272-A3B1-62F4D787FA14}">
      <dsp:nvSpPr>
        <dsp:cNvPr id="0" name=""/>
        <dsp:cNvSpPr/>
      </dsp:nvSpPr>
      <dsp:spPr>
        <a:xfrm>
          <a:off x="4014955" y="1413139"/>
          <a:ext cx="1753820" cy="591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70"/>
              </a:lnTo>
              <a:lnTo>
                <a:pt x="1753820" y="295870"/>
              </a:lnTo>
              <a:lnTo>
                <a:pt x="1753820" y="591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97BB1-EC5C-4AFD-80D5-64CABDF43D0B}">
      <dsp:nvSpPr>
        <dsp:cNvPr id="0" name=""/>
        <dsp:cNvSpPr/>
      </dsp:nvSpPr>
      <dsp:spPr>
        <a:xfrm>
          <a:off x="2215415" y="3413786"/>
          <a:ext cx="91440" cy="591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B9D3-6102-492B-B9E1-FB68D725A125}">
      <dsp:nvSpPr>
        <dsp:cNvPr id="0" name=""/>
        <dsp:cNvSpPr/>
      </dsp:nvSpPr>
      <dsp:spPr>
        <a:xfrm>
          <a:off x="2261135" y="1413139"/>
          <a:ext cx="1753820" cy="591740"/>
        </a:xfrm>
        <a:custGeom>
          <a:avLst/>
          <a:gdLst/>
          <a:ahLst/>
          <a:cxnLst/>
          <a:rect l="0" t="0" r="0" b="0"/>
          <a:pathLst>
            <a:path>
              <a:moveTo>
                <a:pt x="1753820" y="0"/>
              </a:moveTo>
              <a:lnTo>
                <a:pt x="1753820" y="295870"/>
              </a:lnTo>
              <a:lnTo>
                <a:pt x="0" y="295870"/>
              </a:lnTo>
              <a:lnTo>
                <a:pt x="0" y="591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6AECB-EB99-4138-8D67-1BF61167AED4}">
      <dsp:nvSpPr>
        <dsp:cNvPr id="0" name=""/>
        <dsp:cNvSpPr/>
      </dsp:nvSpPr>
      <dsp:spPr>
        <a:xfrm>
          <a:off x="1021551" y="4233"/>
          <a:ext cx="5986808" cy="14089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Параметры дипломной работе</a:t>
          </a:r>
        </a:p>
      </dsp:txBody>
      <dsp:txXfrm>
        <a:off x="1021551" y="4233"/>
        <a:ext cx="5986808" cy="1408906"/>
      </dsp:txXfrm>
    </dsp:sp>
    <dsp:sp modelId="{39F93E5E-1E96-464E-9689-9E635F25569C}">
      <dsp:nvSpPr>
        <dsp:cNvPr id="0" name=""/>
        <dsp:cNvSpPr/>
      </dsp:nvSpPr>
      <dsp:spPr>
        <a:xfrm>
          <a:off x="852229" y="2004880"/>
          <a:ext cx="2817812" cy="14089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sp:txBody>
      <dsp:txXfrm>
        <a:off x="852229" y="2004880"/>
        <a:ext cx="2817812" cy="1408906"/>
      </dsp:txXfrm>
    </dsp:sp>
    <dsp:sp modelId="{D92878C0-D95E-40E5-B4C5-4DD925572F9E}">
      <dsp:nvSpPr>
        <dsp:cNvPr id="0" name=""/>
        <dsp:cNvSpPr/>
      </dsp:nvSpPr>
      <dsp:spPr>
        <a:xfrm>
          <a:off x="852229" y="4005527"/>
          <a:ext cx="2817812" cy="1408906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к структуре и содержанию частей дипломной работы</a:t>
          </a:r>
        </a:p>
      </dsp:txBody>
      <dsp:txXfrm>
        <a:off x="852229" y="4005527"/>
        <a:ext cx="2817812" cy="1408906"/>
      </dsp:txXfrm>
    </dsp:sp>
    <dsp:sp modelId="{87A4C2DE-DCF0-41E9-BCB9-BD4BF4E00920}">
      <dsp:nvSpPr>
        <dsp:cNvPr id="0" name=""/>
        <dsp:cNvSpPr/>
      </dsp:nvSpPr>
      <dsp:spPr>
        <a:xfrm>
          <a:off x="4359870" y="2004880"/>
          <a:ext cx="2817812" cy="140890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sp:txBody>
      <dsp:txXfrm>
        <a:off x="4359870" y="2004880"/>
        <a:ext cx="2817812" cy="1408906"/>
      </dsp:txXfrm>
    </dsp:sp>
    <dsp:sp modelId="{6FE139DE-2DB5-453B-A4C7-FB54AFB8A598}">
      <dsp:nvSpPr>
        <dsp:cNvPr id="0" name=""/>
        <dsp:cNvSpPr/>
      </dsp:nvSpPr>
      <dsp:spPr>
        <a:xfrm>
          <a:off x="4261782" y="4005527"/>
          <a:ext cx="3013988" cy="1408906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требований при форматировании текста, оформлении таблиц, иллюстраций и литературы</a:t>
          </a:r>
        </a:p>
      </dsp:txBody>
      <dsp:txXfrm>
        <a:off x="4261782" y="4005527"/>
        <a:ext cx="3013988" cy="1408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17C04-D976-40FA-AA6A-42E1BBFE52A3}">
      <dsp:nvSpPr>
        <dsp:cNvPr id="0" name=""/>
        <dsp:cNvSpPr/>
      </dsp:nvSpPr>
      <dsp:spPr>
        <a:xfrm>
          <a:off x="8759628" y="2609119"/>
          <a:ext cx="91440" cy="352113"/>
        </a:xfrm>
        <a:custGeom>
          <a:avLst/>
          <a:gdLst/>
          <a:ahLst/>
          <a:cxnLst/>
          <a:rect l="0" t="0" r="0" b="0"/>
          <a:pathLst>
            <a:path>
              <a:moveTo>
                <a:pt x="72618" y="0"/>
              </a:moveTo>
              <a:lnTo>
                <a:pt x="72618" y="88649"/>
              </a:lnTo>
              <a:lnTo>
                <a:pt x="45720" y="88649"/>
              </a:lnTo>
              <a:lnTo>
                <a:pt x="45720" y="3521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F8A4-A663-4272-A3B1-62F4D787FA14}">
      <dsp:nvSpPr>
        <dsp:cNvPr id="0" name=""/>
        <dsp:cNvSpPr/>
      </dsp:nvSpPr>
      <dsp:spPr>
        <a:xfrm>
          <a:off x="5940142" y="1327870"/>
          <a:ext cx="2892104" cy="52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63"/>
              </a:lnTo>
              <a:lnTo>
                <a:pt x="2892104" y="263463"/>
              </a:lnTo>
              <a:lnTo>
                <a:pt x="2892104" y="526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97BB1-EC5C-4AFD-80D5-64CABDF43D0B}">
      <dsp:nvSpPr>
        <dsp:cNvPr id="0" name=""/>
        <dsp:cNvSpPr/>
      </dsp:nvSpPr>
      <dsp:spPr>
        <a:xfrm>
          <a:off x="2997474" y="2513444"/>
          <a:ext cx="91440" cy="433937"/>
        </a:xfrm>
        <a:custGeom>
          <a:avLst/>
          <a:gdLst/>
          <a:ahLst/>
          <a:cxnLst/>
          <a:rect l="0" t="0" r="0" b="0"/>
          <a:pathLst>
            <a:path>
              <a:moveTo>
                <a:pt x="50564" y="0"/>
              </a:moveTo>
              <a:lnTo>
                <a:pt x="50564" y="170473"/>
              </a:lnTo>
              <a:lnTo>
                <a:pt x="45720" y="170473"/>
              </a:lnTo>
              <a:lnTo>
                <a:pt x="45720" y="4339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B9D3-6102-492B-B9E1-FB68D725A125}">
      <dsp:nvSpPr>
        <dsp:cNvPr id="0" name=""/>
        <dsp:cNvSpPr/>
      </dsp:nvSpPr>
      <dsp:spPr>
        <a:xfrm>
          <a:off x="3048038" y="1327870"/>
          <a:ext cx="2892104" cy="526927"/>
        </a:xfrm>
        <a:custGeom>
          <a:avLst/>
          <a:gdLst/>
          <a:ahLst/>
          <a:cxnLst/>
          <a:rect l="0" t="0" r="0" b="0"/>
          <a:pathLst>
            <a:path>
              <a:moveTo>
                <a:pt x="2892104" y="0"/>
              </a:moveTo>
              <a:lnTo>
                <a:pt x="2892104" y="263463"/>
              </a:lnTo>
              <a:lnTo>
                <a:pt x="0" y="263463"/>
              </a:lnTo>
              <a:lnTo>
                <a:pt x="0" y="526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6AECB-EB99-4138-8D67-1BF61167AED4}">
      <dsp:nvSpPr>
        <dsp:cNvPr id="0" name=""/>
        <dsp:cNvSpPr/>
      </dsp:nvSpPr>
      <dsp:spPr>
        <a:xfrm>
          <a:off x="3274604" y="73281"/>
          <a:ext cx="5331075" cy="125458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Ошибки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4604" y="73281"/>
        <a:ext cx="5331075" cy="1254589"/>
      </dsp:txXfrm>
    </dsp:sp>
    <dsp:sp modelId="{39F93E5E-1E96-464E-9689-9E635F25569C}">
      <dsp:nvSpPr>
        <dsp:cNvPr id="0" name=""/>
        <dsp:cNvSpPr/>
      </dsp:nvSpPr>
      <dsp:spPr>
        <a:xfrm>
          <a:off x="1793449" y="1854798"/>
          <a:ext cx="2509178" cy="6586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</a:t>
          </a:r>
        </a:p>
      </dsp:txBody>
      <dsp:txXfrm>
        <a:off x="1793449" y="1854798"/>
        <a:ext cx="2509178" cy="658646"/>
      </dsp:txXfrm>
    </dsp:sp>
    <dsp:sp modelId="{D92878C0-D95E-40E5-B4C5-4DD925572F9E}">
      <dsp:nvSpPr>
        <dsp:cNvPr id="0" name=""/>
        <dsp:cNvSpPr/>
      </dsp:nvSpPr>
      <dsp:spPr>
        <a:xfrm>
          <a:off x="0" y="2947382"/>
          <a:ext cx="6086388" cy="3340632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оформлено не в соответствии с требованиями.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соблюдена структура введения: отсутствие краткого обзора  структуры ВКР, обзора литературных источников, и практической значимости  работы.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верно определены цель, задачи, предмет, объект  и методы исследования.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практической части исследовательской работы или небольшой объем ее содержания.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выводов по главам.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 ВКР перегружена </a:t>
          </a:r>
          <a:r>
            <a:rPr lang="ru-RU" sz="16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подглавами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анализа представленных графиков и таблиц.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выдержана структура заключения.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приложений не в соответствии с требованиями.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47382"/>
        <a:ext cx="6086388" cy="3340632"/>
      </dsp:txXfrm>
    </dsp:sp>
    <dsp:sp modelId="{87A4C2DE-DCF0-41E9-BCB9-BD4BF4E00920}">
      <dsp:nvSpPr>
        <dsp:cNvPr id="0" name=""/>
        <dsp:cNvSpPr/>
      </dsp:nvSpPr>
      <dsp:spPr>
        <a:xfrm>
          <a:off x="7577657" y="1854798"/>
          <a:ext cx="2509178" cy="7543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</a:t>
          </a:r>
        </a:p>
      </dsp:txBody>
      <dsp:txXfrm>
        <a:off x="7577657" y="1854798"/>
        <a:ext cx="2509178" cy="754321"/>
      </dsp:txXfrm>
    </dsp:sp>
    <dsp:sp modelId="{6FE139DE-2DB5-453B-A4C7-FB54AFB8A598}">
      <dsp:nvSpPr>
        <dsp:cNvPr id="0" name=""/>
        <dsp:cNvSpPr/>
      </dsp:nvSpPr>
      <dsp:spPr>
        <a:xfrm>
          <a:off x="6591261" y="2961232"/>
          <a:ext cx="4428172" cy="3274327"/>
        </a:xfrm>
        <a:prstGeom prst="rect">
          <a:avLst/>
        </a:pr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абзацного  отступа у заголовков второго уровня.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таблиц и рисунков не в соответствии с требованиями.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нумерации страниц не по требованию.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ссылок на рисунки, таблицы, приложения и литературные источники.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списка использованных литературных источников не в соответствии с требованиями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1261" y="2961232"/>
        <a:ext cx="4428172" cy="3274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046C-9F78-4FBF-A0C7-7F4E1F84FFCA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B56DB-5C0B-4659-BD9A-619746FA92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5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исследования - словесно-логическое описание представления о результате исследования, того, что ожидается в итоге сложной исследовательской работы.</a:t>
            </a:r>
          </a:p>
          <a:p>
            <a:r>
              <a:rPr lang="ru-RU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исследования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это желаемый, конечный результат исследования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7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 исследования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находится внутри объекта. Это те элементы, отношения, связи, факторы, условия которые предполагается изучить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5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каждую главу рекомендуется включать не более 2-3 параграфа, так как увеличение их числа приводит к распыленности материала, препятствующей концентрации внимания на главном.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56DB-5C0B-4659-BD9A-619746FA928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5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2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9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2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2A40-7DDE-4621-BCCB-5901DC3C268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CB69-0F87-4FDF-B3A4-99A217430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8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823" y="761628"/>
            <a:ext cx="9144000" cy="1655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требований к дипломной работе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4777" y="2840254"/>
            <a:ext cx="682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Е.Н., Тельных М.А.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ведение ⚠️ дипломной работы: пример, структура, написание, оформ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72" y="4593522"/>
            <a:ext cx="3374016" cy="2066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8928245" y="4723052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231" t="54244" r="31085" b="33629"/>
          <a:stretch/>
        </p:blipFill>
        <p:spPr>
          <a:xfrm>
            <a:off x="432449" y="240379"/>
            <a:ext cx="7810800" cy="8922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7911" y="1364775"/>
            <a:ext cx="7212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темы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Проштудировать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по теме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3206" y="3643953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0622" y="3786836"/>
            <a:ext cx="10973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аптеки по  выявлению, условию хранения  и изъятью из обращения контрафактных, недоброкачественных фальсифицированных лекарственных препаратов.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Проанализировать….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Изучить….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Обосновать…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Оценить…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Установить…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1645" y="1142955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-65629" y="3786836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0" y="18821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0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139" y="3476035"/>
            <a:ext cx="741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отдела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готовых лекарственных форм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и отпуск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рецептурных лекарственных препаратов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38518" y="248452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аптека.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рецепты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4306" y="2117955"/>
            <a:ext cx="6096000" cy="873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деятельности аптек по приему рецептов и отпуску лекарственных препаратов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8647" y="5597657"/>
            <a:ext cx="453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970" y="5597657"/>
            <a:ext cx="64038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</p:spTree>
    <p:extLst>
      <p:ext uri="{BB962C8B-B14F-4D97-AF65-F5344CB8AC3E}">
        <p14:creationId xmlns:p14="http://schemas.microsoft.com/office/powerpoint/2010/main" val="28350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6173" y="406107"/>
            <a:ext cx="8610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 посетителей аптеки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посетитель аптеки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15" y="471993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9418" y="2554741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306" y="211795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потребительского поведения посетителей аптеки, влияющего на процессы принятия решений при выборе товаров и услуг</a:t>
            </a:r>
          </a:p>
        </p:txBody>
      </p:sp>
      <p:pic>
        <p:nvPicPr>
          <p:cNvPr id="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89186" y="3050551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9857" y="3476035"/>
            <a:ext cx="7310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посетители аптеки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потребительское поведение посетителей аптеки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6642" y="4295529"/>
            <a:ext cx="398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свойства, стороны, аспекты объекта исследуются?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1815" y="3501148"/>
            <a:ext cx="18968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исследуется?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3126" y="5801896"/>
            <a:ext cx="6362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тесно связан с целью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9954065"/>
              </p:ext>
            </p:extLst>
          </p:nvPr>
        </p:nvGraphicFramePr>
        <p:xfrm>
          <a:off x="1519519" y="70562"/>
          <a:ext cx="10152528" cy="579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024" y="167680"/>
            <a:ext cx="28373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универсальные для всех отраслей знания.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088" y="5934670"/>
            <a:ext cx="71998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в определенных сферах науки.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конкурентных цен,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АВС-анализ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11085"/>
            <a:ext cx="113269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результатов исследования может заключаться в возможности: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8892" y="1036128"/>
            <a:ext cx="405204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на их основе той или иной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проблемы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здравоохранения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891" y="4246761"/>
            <a:ext cx="405204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полученных данных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сформулированных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подготовки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 или иных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present5.com/presentation/9fcf793f341050ade2c0857289d89e70/image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11" y="941999"/>
            <a:ext cx="48768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378824" y="1788459"/>
            <a:ext cx="914400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78824" y="4921624"/>
            <a:ext cx="914400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kzsk.info/wp-content/uploads/2019/06/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11" y="4216114"/>
            <a:ext cx="5300109" cy="17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620" y="389931"/>
            <a:ext cx="1005385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состоит из двух глав: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теоретической и практической.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7880" y="1046539"/>
            <a:ext cx="1103649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теоретической главе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проводится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сравнительный анализ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обзор используемых источников информации, нормативной базы по теме и других источников по вопросу, которому посвящена работа, раскрывается содержание работы, освещаются история исследуемой проблемы, уровень ее разработанности в теории и практике, обосновывается выбор применяемых методов, технологий и др.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7880" y="3045177"/>
            <a:ext cx="110364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Вторая глава посвящается анализу практического материала, полученного во время производственной (преддипломной) практики.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практической части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дается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описание исследования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план проведения, основные этапы исследования, результаты.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879" y="4878022"/>
            <a:ext cx="108727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конце каждой главы обязательно формулируется вывод.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(«Таким образом,.. Можно сделать заключение, что… В итоге можно прийти к выводу…»)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2283" y="266031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часть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50" y="1237129"/>
            <a:ext cx="5379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глав 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должны повторяться!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06" y="2276049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61718" y="4405997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43688" y="4179509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3985" y="2864253"/>
            <a:ext cx="861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 1. ТЕОРЕТИЧЕСКАЯ ЧАСТЬ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ГЛАВА 2. ПРАКТИЧЕСКАЯ ЧАСТЬ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14450" y="1906717"/>
            <a:ext cx="5379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названия глав!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3985" y="4830896"/>
            <a:ext cx="8610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ТЕОРЕТИЧЕСКИЕ ОСНОВЫ РАБОТЫ С  ЛЕКАРСТВЕННЫМИ СРЕДСТВАМИ, ПОДЛЕЖАЩИМИ ПРЕДМЕТНО-КОЛИЧЕСТВЕННОМУ УЧЕТУ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ДЕЯТЕЛЬНОСТИ АПТЕКИ ПО РАБОТЕ С ЛЕКАРСТВЕННЫМИ СРЕДСТВАМИ, ПОДЛЕЖАЩИМИ ПРЕДМЕТНО-КОЛИЧЕСТВЕННОМУ УЧЕТУ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2283" y="266031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часть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436" y="1237129"/>
            <a:ext cx="449131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перегружена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по содержанию небольшая, 1-2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и графиков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перегружены большим количеством перечислений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выводы по главам</a:t>
            </a: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5317844" y="1969261"/>
            <a:ext cx="497541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94929" y="1240487"/>
            <a:ext cx="53250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теоретической части под один заголовок, сокращая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436" y="5079314"/>
            <a:ext cx="1129552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конце каждой главы обязательно формулируется вывод! 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(«Таким образом,.. Можно сделать заключение, что… В итоге можно прийти к выводу…»)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4927" y="2125503"/>
            <a:ext cx="53250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практическую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в том числе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подробного анализа таблиц и графиков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4926" y="3035176"/>
            <a:ext cx="53250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перечисления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меру!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85247" y="4147640"/>
            <a:ext cx="605118" cy="7440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183" t="18797" r="29091" b="4897"/>
          <a:stretch/>
        </p:blipFill>
        <p:spPr>
          <a:xfrm>
            <a:off x="1105469" y="341193"/>
            <a:ext cx="8843749" cy="60486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5469" y="2598821"/>
            <a:ext cx="8843749" cy="202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44153"/>
              </p:ext>
            </p:extLst>
          </p:nvPr>
        </p:nvGraphicFramePr>
        <p:xfrm>
          <a:off x="1452283" y="1487254"/>
          <a:ext cx="8129674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098">
                  <a:extLst>
                    <a:ext uri="{9D8B030D-6E8A-4147-A177-3AD203B41FA5}">
                      <a16:colId xmlns:a16="http://schemas.microsoft.com/office/drawing/2014/main" val="3750980155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917316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лекарственных препаратов,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содержащих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фенольную </a:t>
                      </a:r>
                      <a:r>
                        <a:rPr lang="ru-RU" sz="18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функциональную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группу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8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9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08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200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4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19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«Мелодия здоровья»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8707"/>
                  </a:ext>
                </a:extLst>
              </a:tr>
            </a:tbl>
          </a:graphicData>
        </a:graphic>
      </p:graphicFrame>
      <p:sp>
        <p:nvSpPr>
          <p:cNvPr id="5" name="AutoShape 2" descr="Знак запрета — Википеди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Иконка удаления »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72" y="126119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81902"/>
              </p:ext>
            </p:extLst>
          </p:nvPr>
        </p:nvGraphicFramePr>
        <p:xfrm>
          <a:off x="1222880" y="4649724"/>
          <a:ext cx="8135689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3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200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1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83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«Мелодия здоровья»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20905"/>
                  </a:ext>
                </a:extLst>
              </a:tr>
            </a:tbl>
          </a:graphicData>
        </a:graphic>
      </p:graphicFrame>
      <p:pic>
        <p:nvPicPr>
          <p:cNvPr id="512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45360" y="3603887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077840" y="3876675"/>
            <a:ext cx="7949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5973" y="901154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87232" y="370716"/>
            <a:ext cx="754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таблиц, схем и диаграмм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2283" y="1035816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Содержание лекарственных препаратов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6895" y="3949088"/>
            <a:ext cx="1062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Ассортимент лекарственных препаратов, содержащих фенольную группу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аптеках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май 2020 г.</a:t>
            </a:r>
          </a:p>
        </p:txBody>
      </p:sp>
    </p:spTree>
    <p:extLst>
      <p:ext uri="{BB962C8B-B14F-4D97-AF65-F5344CB8AC3E}">
        <p14:creationId xmlns:p14="http://schemas.microsoft.com/office/powerpoint/2010/main" val="36191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894" y="365126"/>
            <a:ext cx="10392905" cy="580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дипломных работ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69" y="945398"/>
            <a:ext cx="11515241" cy="574987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ассортимента лекарственных средств гормональной терапии в аптеке.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ассортимента БАД компании «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Эвалар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аптеке.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ассортимента медицинских приборов и аппаратов.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лекарственных средств в аптечной организации.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Мерчандайзинг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аптечной организации.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фармацевтического консультирования и информирования в аптечной организации.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ассортимента аптечной косметики.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аптечной организацией. Методология принятия управленческих решений.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 на товары аптечного ассортимента, его формирование.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24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64198"/>
              </p:ext>
            </p:extLst>
          </p:nvPr>
        </p:nvGraphicFramePr>
        <p:xfrm>
          <a:off x="2581835" y="228600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8265" y="2388276"/>
            <a:ext cx="31977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–Заболеваемость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219" y="286871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30843" y="3388734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048944" y="3603887"/>
            <a:ext cx="79498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84417"/>
              </p:ext>
            </p:extLst>
          </p:nvPr>
        </p:nvGraphicFramePr>
        <p:xfrm>
          <a:off x="2398059" y="3966737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835647" y="6069773"/>
            <a:ext cx="8363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гриппом в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март-апрель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7231044" y="2202736"/>
            <a:ext cx="4583203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Конкретизировать названия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 и графиков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(удельный вес, структура)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(заболеваемости)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ЧЕМ?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ГДЕ? КОГДА?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должны быть подписи данных, легенда, подписи осей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01622" y="239137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722" y="1269045"/>
            <a:ext cx="11527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 заключения: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вводная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содержит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несколько предложений вступительной части, введению в проблему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которой вы посвятили свою работу.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содержит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результаты, итоги исследования. Излагайте выводы последовательно, придерживаясь структуры основной части дипломной работы. Логично будет смотреться изложение выводов согласно задачам, поставленным во введении.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заключительная 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посвящена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подтверждению практической ценности работы, приводятся рекомендации по совершенствованию объекта изучения, возможности внедрения в практику наработок.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 должны отвечать цели и задачам исследования, а рекомендации должны соотноситься с выводами.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нумеруются арабскими цифрами.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Объем заключения 1-2 страницы. Выводы формулируются по количеству и в соответствии с задачами (3-4 вывода). </a:t>
            </a:r>
          </a:p>
        </p:txBody>
      </p:sp>
    </p:spTree>
    <p:extLst>
      <p:ext uri="{BB962C8B-B14F-4D97-AF65-F5344CB8AC3E}">
        <p14:creationId xmlns:p14="http://schemas.microsoft.com/office/powerpoint/2010/main" val="21188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7418" t="27920" r="22074" b="21652"/>
          <a:stretch>
            <a:fillRect/>
          </a:stretch>
        </p:blipFill>
        <p:spPr bwMode="auto">
          <a:xfrm>
            <a:off x="2159876" y="677918"/>
            <a:ext cx="8182303" cy="52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25" y="22577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6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25" y="225770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2171" t="30731" r="26074" b="11022"/>
          <a:stretch/>
        </p:blipFill>
        <p:spPr>
          <a:xfrm>
            <a:off x="1250576" y="376518"/>
            <a:ext cx="8208559" cy="6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547702" y="32280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0992" t="23125" r="26103" b="9588"/>
          <a:stretch/>
        </p:blipFill>
        <p:spPr>
          <a:xfrm>
            <a:off x="1134221" y="0"/>
            <a:ext cx="7522343" cy="6632812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8320190" y="498786"/>
            <a:ext cx="968189" cy="31062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6424" y="1086745"/>
            <a:ext cx="3018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вводная часть, введению в проблему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которой вы посвятили свою работу.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274894" y="3860511"/>
            <a:ext cx="968189" cy="25129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8379" y="4243744"/>
            <a:ext cx="2726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содержит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7795" t="24301" r="21139" b="12335"/>
          <a:stretch/>
        </p:blipFill>
        <p:spPr>
          <a:xfrm>
            <a:off x="265401" y="404608"/>
            <a:ext cx="8363855" cy="5834828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8252954" y="2743472"/>
            <a:ext cx="968189" cy="34959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73226" y="2845249"/>
            <a:ext cx="2726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Заключительная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часть </a:t>
            </a:r>
            <a:r>
              <a:rPr lang="ru-RU" dirty="0" smtClean="0">
                <a:latin typeface="Times New Roman" panose="02020603050405020304" pitchFamily="18" charset="0"/>
              </a:rPr>
              <a:t>подтверждение </a:t>
            </a:r>
            <a:r>
              <a:rPr lang="ru-RU" dirty="0">
                <a:latin typeface="Times New Roman" panose="02020603050405020304" pitchFamily="18" charset="0"/>
              </a:rPr>
              <a:t>практической ценности работы, приводятся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6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577" y="205682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252" y="979476"/>
            <a:ext cx="76915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подзаголовков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оформление подписей у таблиц и иллюстраций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252" y="4454135"/>
            <a:ext cx="813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А.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Ассортимент лекарственных препаратов, содержащих фенольную группу в аптеках г. Красноярска,  май 2020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49546"/>
              </p:ext>
            </p:extLst>
          </p:nvPr>
        </p:nvGraphicFramePr>
        <p:xfrm>
          <a:off x="986252" y="5468516"/>
          <a:ext cx="813568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364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8" y="1514255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86252" y="1809832"/>
            <a:ext cx="813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Ассортимент лекарственных препаратов, содержащих фенольную группу в аптеках г. Красноярска,  май 2020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95532"/>
              </p:ext>
            </p:extLst>
          </p:nvPr>
        </p:nvGraphicFramePr>
        <p:xfrm>
          <a:off x="986252" y="2824213"/>
          <a:ext cx="813568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6019">
                  <a:extLst>
                    <a:ext uri="{9D8B030D-6E8A-4147-A177-3AD203B41FA5}">
                      <a16:colId xmlns:a16="http://schemas.microsoft.com/office/drawing/2014/main" val="4060088672"/>
                    </a:ext>
                  </a:extLst>
                </a:gridCol>
                <a:gridCol w="4929670">
                  <a:extLst>
                    <a:ext uri="{9D8B030D-6E8A-4147-A177-3AD203B41FA5}">
                      <a16:colId xmlns:a16="http://schemas.microsoft.com/office/drawing/2014/main" val="1318654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Название аптеки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лекарственных препаратов, содержащих фенольную группу,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54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8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«Губернские аптеки» № 323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3835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3647"/>
                  </a:ext>
                </a:extLst>
              </a:tr>
            </a:tbl>
          </a:graphicData>
        </a:graphic>
      </p:graphicFrame>
      <p:pic>
        <p:nvPicPr>
          <p:cNvPr id="11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0" y="4511882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90362" y="4416481"/>
            <a:ext cx="105786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1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750809"/>
              </p:ext>
            </p:extLst>
          </p:nvPr>
        </p:nvGraphicFramePr>
        <p:xfrm>
          <a:off x="2293813" y="1068606"/>
          <a:ext cx="4299585" cy="214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78796" y="3057669"/>
            <a:ext cx="8546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Б.1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–Доля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аболевших гриппом в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г.Красноярске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март-апрель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621" y="78369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</a:p>
        </p:txBody>
      </p:sp>
      <p:pic>
        <p:nvPicPr>
          <p:cNvPr id="5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14856" y="304666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3934" t="55099" r="12830" b="8515"/>
          <a:stretch/>
        </p:blipFill>
        <p:spPr>
          <a:xfrm>
            <a:off x="381237" y="4196069"/>
            <a:ext cx="8726062" cy="2437457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1552" y="3757318"/>
            <a:ext cx="9751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Б. 1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Результаты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исследования пациентов ООО «ЦЛТ АБВ»,  1 месяц 2020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753" y="584401"/>
            <a:ext cx="931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2019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5478" y="364657"/>
            <a:ext cx="409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Список использованных источников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925" y="867602"/>
            <a:ext cx="1115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список вносят все библиографические источники, на которые сделаны ссылки в тексте 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положениях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[1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]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295" y="1453824"/>
            <a:ext cx="105861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официальные документы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(законы, постановления, указы и т. д.), которые располагаются по юридической силе.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063" y="13275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2588" t="27105" r="28042" b="10886"/>
          <a:stretch/>
        </p:blipFill>
        <p:spPr>
          <a:xfrm>
            <a:off x="1119117" y="2321931"/>
            <a:ext cx="7724632" cy="4536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652" y="2499352"/>
            <a:ext cx="607325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внутри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равных по юридической силе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 дате принятия,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хронологии (от последнего года к предыдущим)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1236" y="4128300"/>
            <a:ext cx="27961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</a:t>
            </a:r>
          </a:p>
        </p:txBody>
      </p:sp>
    </p:spTree>
    <p:extLst>
      <p:ext uri="{BB962C8B-B14F-4D97-AF65-F5344CB8AC3E}">
        <p14:creationId xmlns:p14="http://schemas.microsoft.com/office/powerpoint/2010/main" val="25876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679" y="1117284"/>
            <a:ext cx="108454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Вся остальная литература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книги, статьи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электронные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издания оформляются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 алфавиту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075" y="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679" y="2186381"/>
            <a:ext cx="109136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дипломной работе следует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использовать актуальные литературные источники за последние 5 лет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включать и более старую литературу (но не более 10 лет), если новые издания или статьи по теме не были опубликованы.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19" y="313899"/>
            <a:ext cx="941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 чтобы избежать ошибок?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196" y="2486867"/>
            <a:ext cx="5554639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ВКР и студентам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внимательно требования и следовать им!</a:t>
            </a:r>
          </a:p>
        </p:txBody>
      </p:sp>
      <p:sp>
        <p:nvSpPr>
          <p:cNvPr id="4" name="AutoShape 2" descr="Читать Всем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0710" y="1118875"/>
            <a:ext cx="2686050" cy="1704975"/>
          </a:xfrm>
          <a:prstGeom prst="rect">
            <a:avLst/>
          </a:prstGeom>
        </p:spPr>
      </p:pic>
      <p:pic>
        <p:nvPicPr>
          <p:cNvPr id="1028" name="Picture 4" descr="Дружат с книгой малыши: мая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63921"/>
            <a:ext cx="4447801" cy="37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119322" y="168189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8457841" y="596771"/>
            <a:ext cx="968189" cy="38766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8457840" y="4769521"/>
            <a:ext cx="968189" cy="20884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26030" y="932129"/>
            <a:ext cx="248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Официальные документы</a:t>
            </a: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Располагаются по хронологии по дате принятия внутри равных по юридической силе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26030" y="5065628"/>
            <a:ext cx="2486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Вся остальная литература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В алфавитном порядке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8444" t="13064" r="26132" b="8408"/>
          <a:stretch/>
        </p:blipFill>
        <p:spPr>
          <a:xfrm>
            <a:off x="1851450" y="596771"/>
            <a:ext cx="6441841" cy="62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7553" y="351009"/>
            <a:ext cx="3620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Оформление дипломной работы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017" y="1020591"/>
            <a:ext cx="101357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 должна быть выполнена печатным способом с использованием компьютера и принтера на одной стороне листа белой бумаги одного сорта формата А4.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дипломной работы должен составлять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 менее 20 и не более 50 печатных листов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включая приложения. </a:t>
            </a: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дипломной работы оформляются с заданными параметрами: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Ширина верхнего поля - 2,0;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Ширина нижнего поля – 2,0; Ширина левого поля –3;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Ширина правого поля -1 см. 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Страницы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текстового документа -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нумеровать арабскими цифрами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соблюдая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сквозную нумерацию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всему документу.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Титульный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лист, включается в общую нумерацию страниц, но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номер страницы на титульном листе не ставится.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Номер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страницы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проставляется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центре в нижней части страницы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New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Roman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12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без точки.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3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5" y="123079"/>
            <a:ext cx="7476565" cy="1095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  ФК по процедуре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оформления ВКР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«О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приказ №232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ф-орг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17.12.2019 г.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о требованиях к оформлению ВКР по программам подготовки специалистов среднего звена приказ №232 ф-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17.12.2019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презентационных материалов к защите выпускной квалификационной работы : методические рекомендации для студентов III - IV курса, обучающихся по программам подготовки специалистов среднего звена / сост. Е. П. Клобертанц, Е. 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митри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825" y="167"/>
            <a:ext cx="4067175" cy="1123950"/>
          </a:xfrm>
          <a:prstGeom prst="rect">
            <a:avLst/>
          </a:prstGeom>
          <a:noFill/>
        </p:spPr>
      </p:pic>
      <p:pic>
        <p:nvPicPr>
          <p:cNvPr id="1026" name="Picture 2" descr="https://xn--80aabztdfci5b9g.xn--p1ai/files/all/FUHh976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4" y="4477869"/>
            <a:ext cx="1194792" cy="10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0" y="365125"/>
            <a:ext cx="9881260" cy="6561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270" y="1211283"/>
            <a:ext cx="10937174" cy="4965680"/>
          </a:xfrm>
        </p:spPr>
        <p:txBody>
          <a:bodyPr/>
          <a:lstStyle/>
          <a:p>
            <a:pPr algn="just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процедура контроля выполнения выпускной квалификационной работы в соответствии с нормами, требованиями и правилами установленными нормативными документами.</a:t>
            </a:r>
          </a:p>
          <a:p>
            <a:pPr algn="just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лицо, уполномоченное проводить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Выпускная квалификационная работа (ВКР)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обязательный вид аттестационных испытаний выпускников, завершающих обучение по основной профессиональной образовательной программе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465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0" y="365125"/>
            <a:ext cx="10070277" cy="7867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452" y="1338736"/>
            <a:ext cx="10515600" cy="46464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повышение качества исполнения и оформления ВКР.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в ВКР норм, требований и правил, установленных в государственных стандартах, внутренних стандартах ФК ФГБОУ 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требованиях к оформлению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единообразия в оформлении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и анализ выявленных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ошибок и информирование разработчиков и руководителей ВКР о качестве предъявляемой ими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ВКР.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8707" t="52006" r="23043" b="33255"/>
          <a:stretch/>
        </p:blipFill>
        <p:spPr>
          <a:xfrm>
            <a:off x="531524" y="610102"/>
            <a:ext cx="9456684" cy="156116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29151" y="1181535"/>
            <a:ext cx="5390866" cy="5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/>
          <p:nvPr/>
        </p:nvPicPr>
        <p:blipFill>
          <a:blip r:embed="rId3" cstate="print"/>
          <a:srcRect l="24212" t="36752" r="19508" b="23647"/>
          <a:stretch>
            <a:fillRect/>
          </a:stretch>
        </p:blipFill>
        <p:spPr bwMode="auto">
          <a:xfrm>
            <a:off x="729151" y="2742697"/>
            <a:ext cx="8668987" cy="37763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3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644" t="59282" r="21749" b="10494"/>
          <a:stretch/>
        </p:blipFill>
        <p:spPr>
          <a:xfrm>
            <a:off x="512196" y="636859"/>
            <a:ext cx="11025373" cy="363030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479176" y="3644153"/>
            <a:ext cx="9453283" cy="94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959223" y="1653988"/>
            <a:ext cx="9677401" cy="11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4555443"/>
              </p:ext>
            </p:extLst>
          </p:nvPr>
        </p:nvGraphicFramePr>
        <p:xfrm>
          <a:off x="2018352" y="2283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8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7395516"/>
              </p:ext>
            </p:extLst>
          </p:nvPr>
        </p:nvGraphicFramePr>
        <p:xfrm>
          <a:off x="627017" y="374344"/>
          <a:ext cx="11051177" cy="648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73" y="1285875"/>
            <a:ext cx="4019469" cy="40194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448" y="5151611"/>
            <a:ext cx="11530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https://krasgmu.ru/index.php?page[common]=user&amp;id=36771&amp;cat=folder&amp;fid=67403</a:t>
            </a:r>
          </a:p>
        </p:txBody>
      </p:sp>
    </p:spTree>
    <p:extLst>
      <p:ext uri="{BB962C8B-B14F-4D97-AF65-F5344CB8AC3E}">
        <p14:creationId xmlns:p14="http://schemas.microsoft.com/office/powerpoint/2010/main" val="88716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9" y="368490"/>
            <a:ext cx="941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параметры дипломной работы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2602" t="55990" r="49509" b="12015"/>
          <a:stretch/>
        </p:blipFill>
        <p:spPr>
          <a:xfrm>
            <a:off x="573207" y="1558618"/>
            <a:ext cx="8934324" cy="4241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2943" y="1992161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2942" y="2526286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6026" y="4506037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</a:t>
            </a:r>
          </a:p>
        </p:txBody>
      </p:sp>
    </p:spTree>
    <p:extLst>
      <p:ext uri="{BB962C8B-B14F-4D97-AF65-F5344CB8AC3E}">
        <p14:creationId xmlns:p14="http://schemas.microsoft.com/office/powerpoint/2010/main" val="2054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6802" t="10569" r="20699" b="8411"/>
          <a:stretch/>
        </p:blipFill>
        <p:spPr>
          <a:xfrm>
            <a:off x="992738" y="199775"/>
            <a:ext cx="6434022" cy="5582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52932" y="3850769"/>
            <a:ext cx="3092356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работах отсутствует название приложения!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924" y="4854389"/>
            <a:ext cx="7629098" cy="9278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8407022" y="4778324"/>
            <a:ext cx="545910" cy="539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228798" y="199775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600" y="145397"/>
            <a:ext cx="6820989" cy="784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содержания из ВКР 2020 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220" t="24786" r="22875" b="7692"/>
          <a:stretch>
            <a:fillRect/>
          </a:stretch>
        </p:blipFill>
        <p:spPr bwMode="auto">
          <a:xfrm>
            <a:off x="914401" y="1097281"/>
            <a:ext cx="709313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27" y="450624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8033658" y="2116183"/>
            <a:ext cx="822959" cy="1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963991" y="4532812"/>
            <a:ext cx="696683" cy="54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34994" y="1904403"/>
            <a:ext cx="257471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Перегруженная первая глава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8690883" y="4297705"/>
            <a:ext cx="266793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второй главы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8020595" y="5264332"/>
            <a:ext cx="627016" cy="47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0800000" flipV="1">
            <a:off x="8712654" y="4980139"/>
            <a:ext cx="26679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списка использованных источников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8725717" y="5646344"/>
            <a:ext cx="266793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оформлено не по требованию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068492" y="5860869"/>
            <a:ext cx="627016" cy="47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13899" y="928048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04281" y="266031"/>
            <a:ext cx="53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899" y="1065875"/>
            <a:ext cx="767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Главная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 введения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– ввести в суть проблемы (объем 2-3 страницы)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1749" t="29991" r="29301" b="14972"/>
          <a:stretch/>
        </p:blipFill>
        <p:spPr>
          <a:xfrm>
            <a:off x="1" y="1573033"/>
            <a:ext cx="8352430" cy="438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659" y="209006"/>
            <a:ext cx="3745044" cy="31085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соблюдается структура, неверная формулировка цели, задач, объекта и предмета исследования, методов исследования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874758" y="3854770"/>
            <a:ext cx="1009935" cy="24368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58117" y="4482339"/>
            <a:ext cx="3092356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работах отсутствует!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264" y="916554"/>
            <a:ext cx="1113322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определяется следующими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степенью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востребованности, необходимостью решения 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проблемы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(потребностью в новых данных, методах, способах);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здравоохранения к разрешению возникших проблем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0618" y="196334"/>
            <a:ext cx="4784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263" y="2693666"/>
            <a:ext cx="1113322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актуальности можно выполнить по следующей схеме: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исследования и подтвердить цифрами и фактами ее существование в настоящее время;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почему именно сейчас важно решать данную проблему;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существующие в научной литературе 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зрения на решение данной проблемы, указав, кто конкретно зани­мался этим вопросом (фамилии авторов наиболее интересных публикаций);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точки зрения придерживается автор и почему;</a:t>
            </a:r>
          </a:p>
          <a:p>
            <a:pPr marL="342900" indent="-342900" algn="just">
              <a:buFont typeface="Times New Roman" panose="02020603050405020304" pitchFamily="18" charset="0"/>
              <a:buChar char="₋"/>
            </a:pP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собирается предпринять для подтверждения ее </a:t>
            </a:r>
            <a:r>
              <a:rPr lang="ru-RU" sz="2000" dirty="0" smtClean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истинности</a:t>
            </a:r>
            <a:r>
              <a:rPr lang="ru-RU" sz="2000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231" t="54244" r="31085" b="33629"/>
          <a:stretch/>
        </p:blipFill>
        <p:spPr>
          <a:xfrm>
            <a:off x="929989" y="250682"/>
            <a:ext cx="7971963" cy="89227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4788" y="1438531"/>
            <a:ext cx="440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Проанализировать…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Выявить…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3206" y="3643953"/>
            <a:ext cx="7902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9989" y="3847196"/>
            <a:ext cx="2634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Анализ…..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….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2617"/>
            <a:ext cx="792267" cy="59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Зеленый круг с векторной иллюстрацией с галочкой на белом фоне — Векторное  изображение © kyryloff #3193918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16340" r="18529" b="20915"/>
          <a:stretch/>
        </p:blipFill>
        <p:spPr bwMode="auto">
          <a:xfrm>
            <a:off x="70848" y="3713118"/>
            <a:ext cx="763940" cy="763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64169" y="1441938"/>
            <a:ext cx="8088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организацию работы льготного отдела аптеки по своевременному и качественному лекарственному обеспечению отдельных категорий граждан.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8645" y="4196861"/>
            <a:ext cx="8088923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организации работы льготного отдела аптеки по своевременному и качественному лекарственному обеспечению отдельных категорий граждан.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2acd8fe7616a3cdfde129fc9951613feffc7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2014</Words>
  <Application>Microsoft Office PowerPoint</Application>
  <PresentationFormat>Широкоэкранный</PresentationFormat>
  <Paragraphs>314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Темы дипломных работ</vt:lpstr>
      <vt:lpstr>Презентация PowerPoint</vt:lpstr>
      <vt:lpstr>Презентация PowerPoint</vt:lpstr>
      <vt:lpstr>Презентация PowerPoint</vt:lpstr>
      <vt:lpstr>Пример содержания из ВКР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Нормативно-правовые документы  ФК по процедуре нормоконтроля и оформления ВКР </vt:lpstr>
      <vt:lpstr>Основные термины и определения</vt:lpstr>
      <vt:lpstr>Цели и задачи нормоконтроля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Клобертанц Елена Павловна</dc:creator>
  <cp:lastModifiedBy>Тельных Маргарита Алексеевна</cp:lastModifiedBy>
  <cp:revision>75</cp:revision>
  <dcterms:created xsi:type="dcterms:W3CDTF">2020-10-19T03:39:28Z</dcterms:created>
  <dcterms:modified xsi:type="dcterms:W3CDTF">2023-10-17T03:25:11Z</dcterms:modified>
</cp:coreProperties>
</file>