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035"/>
            <a:ext cx="8636496" cy="261287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общеобразовательное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Федерации.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Фармацевтический колледж.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416824" cy="417646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безналичных расчетов с физическими и юридическими лицами.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304-1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Сафариева С.Д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 Казакова Е.Н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83235" cy="29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16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Аккредитив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5446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75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078239" cy="2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5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инкассо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608806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1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требование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20914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2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карточка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0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Рассмотрев экономическое содержание, теоретические основы и мировой опыт организации безналичных расчетов можно сделать следующие выводы: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безналичных расчетов продолжает совершенствоваться на протяжении почти столетия;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безналичные расчеты неотъемлемая часть процесса воспроизводства;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исторического развития и мирового опыта организации безналичных расчетов имеет особое значение сегодня, поскольку Россия находится на этапе экономической нестабильности;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мировой опыт в организации безналичных расчетов свидетельствует о непременном вытеснении из платежного оборота наличных денег;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частые изменения нормативных и законодательных актов, регулирующих осуществление безналичных расчетов, приводят к серьезным затруднениям в практической работе;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экономические процессы в народном хозяйстве привели к тому, что основные принципы организации безналичных расчетов не выдерживаются (такие как срочность, обеспеченность, акцепт).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3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08912" cy="4617513"/>
          </a:xfrm>
        </p:spPr>
      </p:pic>
    </p:spTree>
    <p:extLst>
      <p:ext uri="{BB962C8B-B14F-4D97-AF65-F5344CB8AC3E}">
        <p14:creationId xmlns:p14="http://schemas.microsoft.com/office/powerpoint/2010/main" val="6300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 заключается в том, что безналичные расчеты являются неотъемлемой частью экономики страны, так как они ускоряют оборачиваемость денежных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а так же безналичный расчет является на данный момент главным расчетом у физических лиц.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6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данной работы заключается в изучении сущности и принципов безналичного расчета с физическими и юридическими лицами.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поставленной цели в работе определены следующие основные задачи: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сущность и дать характеристику системы безналичных расчетов в РФ;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раскрыть основные принципы организации безналичных расчетов;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формы безналичных расчетов и условия их применения;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современное состояние системы безналичных расчетов.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1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является безналичный денежный оборот в России.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исследования выступает совокупность принципов организации безналичных расчетов, требований, предъявляемых к их организации, а также форм и способов расчетов и связанного с ними документооборота.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66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Методологической основой для исследования научные труды отечественных и зарубежных экономистов. В процессе исследования применялись общенаучные и специальные методы исследования, такие как анализ, синтез, индукция и дедукция, группировка, классификация, моделирование, прогнозирование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74147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безналичный расчет?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Безналичные расчеты – расчеты, осуществляемые без использования наличных денег, посредством перечисления денежных средств по счетам в кредитных учреждениях и зачетов взаимных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0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имеют  следующие особенности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18639"/>
            <a:ext cx="6502936" cy="285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91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безналичных расчетов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осуществления расчетов по банковским счетам.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периодической очередности платежей.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согласия (акцепта) плательщика.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срочности платежа.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контроля за проведением операций.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имущественной ответственности по договору.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безналичных расчетов с юридическими и физическими лицами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07621" cy="39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07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467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Федеральное государственное бюджетное общеобразовательное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   Фармацевтический колледж.</vt:lpstr>
      <vt:lpstr>Актуальность работы </vt:lpstr>
      <vt:lpstr>Цель и задачи исследования</vt:lpstr>
      <vt:lpstr>Объект и предмет исследования.</vt:lpstr>
      <vt:lpstr>Методы исследования </vt:lpstr>
      <vt:lpstr>Что такое безналичный расчет?</vt:lpstr>
      <vt:lpstr>Презентация PowerPoint</vt:lpstr>
      <vt:lpstr>Принципы организации безналичных расчетов</vt:lpstr>
      <vt:lpstr>Формы безналичных расчетов с юридическими и физическими лицами </vt:lpstr>
      <vt:lpstr>Платежное поручение </vt:lpstr>
      <vt:lpstr>Аккредитив </vt:lpstr>
      <vt:lpstr>Чек</vt:lpstr>
      <vt:lpstr>Расчеты по инкассо</vt:lpstr>
      <vt:lpstr>Платежное требование</vt:lpstr>
      <vt:lpstr>Пластиковая карточка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общеобразовательное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Федерации.    Фармацевтический колледж.</dc:title>
  <dc:creator>Татьяна Дубковская</dc:creator>
  <cp:lastModifiedBy>Тома</cp:lastModifiedBy>
  <cp:revision>31</cp:revision>
  <dcterms:created xsi:type="dcterms:W3CDTF">2020-02-04T12:17:57Z</dcterms:created>
  <dcterms:modified xsi:type="dcterms:W3CDTF">2021-03-09T19:29:17Z</dcterms:modified>
</cp:coreProperties>
</file>