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F88952-3BB2-4615-AB99-A8A864789F7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E54D942-8E95-4D9C-9AE4-795E67536FDE}" type="pres">
      <dgm:prSet presAssocID="{7EF88952-3BB2-4615-AB99-A8A864789F75}" presName="linear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88F12277-D46D-44FA-B1F5-76E923AF4224}" type="presOf" srcId="{7EF88952-3BB2-4615-AB99-A8A864789F75}" destId="{3E54D942-8E95-4D9C-9AE4-795E67536FDE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F88952-3BB2-4615-AB99-A8A864789F7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E54D942-8E95-4D9C-9AE4-795E67536FDE}" type="pres">
      <dgm:prSet presAssocID="{7EF88952-3BB2-4615-AB99-A8A864789F75}" presName="linear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88F12277-D46D-44FA-B1F5-76E923AF4224}" type="presOf" srcId="{7EF88952-3BB2-4615-AB99-A8A864789F75}" destId="{3E54D942-8E95-4D9C-9AE4-795E67536FDE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3290-2C74-426D-B230-D99BDDE8E028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F35B-F13D-4483-B8F6-B6B99500A9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502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3290-2C74-426D-B230-D99BDDE8E028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F35B-F13D-4483-B8F6-B6B99500A9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721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3290-2C74-426D-B230-D99BDDE8E028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F35B-F13D-4483-B8F6-B6B99500A979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7312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3290-2C74-426D-B230-D99BDDE8E028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F35B-F13D-4483-B8F6-B6B99500A9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103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3290-2C74-426D-B230-D99BDDE8E028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F35B-F13D-4483-B8F6-B6B99500A97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25347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3290-2C74-426D-B230-D99BDDE8E028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F35B-F13D-4483-B8F6-B6B99500A9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05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3290-2C74-426D-B230-D99BDDE8E028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F35B-F13D-4483-B8F6-B6B99500A9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214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3290-2C74-426D-B230-D99BDDE8E028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F35B-F13D-4483-B8F6-B6B99500A9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492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3290-2C74-426D-B230-D99BDDE8E028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F35B-F13D-4483-B8F6-B6B99500A9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19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3290-2C74-426D-B230-D99BDDE8E028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F35B-F13D-4483-B8F6-B6B99500A9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804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3290-2C74-426D-B230-D99BDDE8E028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F35B-F13D-4483-B8F6-B6B99500A9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746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3290-2C74-426D-B230-D99BDDE8E028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F35B-F13D-4483-B8F6-B6B99500A9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30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3290-2C74-426D-B230-D99BDDE8E028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F35B-F13D-4483-B8F6-B6B99500A9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472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3290-2C74-426D-B230-D99BDDE8E028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F35B-F13D-4483-B8F6-B6B99500A9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063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3290-2C74-426D-B230-D99BDDE8E028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F35B-F13D-4483-B8F6-B6B99500A9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44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3290-2C74-426D-B230-D99BDDE8E028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F35B-F13D-4483-B8F6-B6B99500A9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289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3290-2C74-426D-B230-D99BDDE8E028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D80F35B-F13D-4483-B8F6-B6B99500A9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767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44718" y="1122364"/>
            <a:ext cx="8923282" cy="184155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dirty="0"/>
              <a:t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 </a:t>
            </a:r>
            <a:r>
              <a:rPr lang="ru-RU" sz="1600" b="1" dirty="0" err="1"/>
              <a:t>Войно-Ясенецкого</a:t>
            </a:r>
            <a:r>
              <a:rPr lang="ru-RU" sz="1600" b="1" dirty="0"/>
              <a:t>"</a:t>
            </a:r>
            <a:br>
              <a:rPr lang="ru-RU" sz="1600" b="1" dirty="0"/>
            </a:br>
            <a:r>
              <a:rPr lang="ru-RU" sz="1600" b="1" dirty="0"/>
              <a:t>Министерства здравоохранения Российской Федерации</a:t>
            </a:r>
            <a:br>
              <a:rPr lang="ru-RU" sz="1600" b="1" dirty="0"/>
            </a:br>
            <a:r>
              <a:rPr lang="ru-RU" sz="1600" b="1" dirty="0"/>
              <a:t> </a:t>
            </a:r>
            <a:br>
              <a:rPr lang="ru-RU" sz="1600" b="1" dirty="0"/>
            </a:br>
            <a:r>
              <a:rPr lang="ru-RU" sz="1600" b="1" dirty="0"/>
              <a:t>Фармацевтический колледж</a:t>
            </a:r>
            <a:br>
              <a:rPr lang="ru-RU" sz="1600" b="1" dirty="0"/>
            </a:br>
            <a:r>
              <a:rPr lang="ru-RU" sz="1600" b="1" dirty="0"/>
              <a:t> </a:t>
            </a:r>
            <a:br>
              <a:rPr lang="ru-RU" sz="1600" b="1" dirty="0"/>
            </a:br>
            <a:r>
              <a:rPr lang="ru-RU" sz="1600" b="1" dirty="0"/>
              <a:t> </a:t>
            </a:r>
            <a:br>
              <a:rPr lang="ru-RU" sz="1600" b="1" dirty="0"/>
            </a:b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963917"/>
            <a:ext cx="9144000" cy="1481959"/>
          </a:xfrm>
        </p:spPr>
        <p:txBody>
          <a:bodyPr>
            <a:normAutofit fontScale="92500"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БИОЛОГИЧЕСКИ АКТИВНЫЕ ДОБАВКИ</a:t>
            </a:r>
          </a:p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СНИЖЕНИЯ ВЕСА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92966" y="6222124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535917" y="5076497"/>
            <a:ext cx="3655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ВЫПОЛНИЛ:</a:t>
            </a:r>
          </a:p>
          <a:p>
            <a:r>
              <a:rPr lang="ru-RU" b="1" dirty="0" smtClean="0"/>
              <a:t>Студент 110 группы 2 курса</a:t>
            </a:r>
          </a:p>
          <a:p>
            <a:r>
              <a:rPr lang="ru-RU" b="1" dirty="0" smtClean="0"/>
              <a:t>Елистратова Валентина Борисовна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7977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514924"/>
            <a:ext cx="3854528" cy="599173"/>
          </a:xfrm>
        </p:spPr>
        <p:txBody>
          <a:bodyPr/>
          <a:lstStyle/>
          <a:p>
            <a:pPr algn="ctr"/>
            <a:r>
              <a:rPr lang="ru-RU" dirty="0" smtClean="0"/>
              <a:t>САРИКА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err="1"/>
              <a:t>Сарика</a:t>
            </a:r>
            <a:r>
              <a:rPr lang="ru-RU" b="1" dirty="0"/>
              <a:t> </a:t>
            </a:r>
            <a:r>
              <a:rPr lang="ru-RU" dirty="0"/>
              <a:t>- это биологически активная добавка, в основу которого входят травы природного происхождения</a:t>
            </a:r>
            <a:r>
              <a:rPr lang="ru-RU" dirty="0" smtClean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С</a:t>
            </a:r>
            <a:r>
              <a:rPr lang="ru-RU" dirty="0" smtClean="0"/>
              <a:t>пособствует</a:t>
            </a:r>
            <a:r>
              <a:rPr lang="ru-RU" dirty="0"/>
              <a:t> расщеплению жиров, коррекции фигуры, очищению организма от вредных веществ и улучшению работы кишечника.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lang="ru-RU" dirty="0" smtClean="0"/>
              <a:t>Состав: </a:t>
            </a:r>
            <a:r>
              <a:rPr lang="ru-RU" dirty="0"/>
              <a:t>сок листьев алоэ вера, корни горца многоцветкового, недозрелые плоды померанца, семена кассии тора, натуральные антиоксиданты, соевое масло, корни </a:t>
            </a:r>
            <a:r>
              <a:rPr lang="ru-RU" dirty="0" err="1"/>
              <a:t>цистанхи</a:t>
            </a:r>
            <a:r>
              <a:rPr lang="ru-RU" dirty="0"/>
              <a:t> солончаковой. </a:t>
            </a:r>
            <a:endParaRPr lang="ru-RU" dirty="0" smtClean="0"/>
          </a:p>
          <a:p>
            <a:r>
              <a:rPr lang="ru-RU" dirty="0"/>
              <a:t> листья и сок алоэ вера содержат </a:t>
            </a:r>
            <a:r>
              <a:rPr lang="ru-RU" dirty="0" err="1"/>
              <a:t>антрагликозиды</a:t>
            </a:r>
            <a:r>
              <a:rPr lang="ru-RU" dirty="0"/>
              <a:t> (</a:t>
            </a:r>
            <a:r>
              <a:rPr lang="ru-RU" dirty="0" err="1"/>
              <a:t>алоин</a:t>
            </a:r>
            <a:r>
              <a:rPr lang="ru-RU" dirty="0"/>
              <a:t> - составляющая алоэ-</a:t>
            </a:r>
            <a:r>
              <a:rPr lang="ru-RU" dirty="0" err="1"/>
              <a:t>эмодин</a:t>
            </a:r>
            <a:r>
              <a:rPr lang="ru-RU" dirty="0"/>
              <a:t>, </a:t>
            </a:r>
            <a:r>
              <a:rPr lang="ru-RU" dirty="0" err="1"/>
              <a:t>наталоил</a:t>
            </a:r>
            <a:r>
              <a:rPr lang="ru-RU" dirty="0"/>
              <a:t>, </a:t>
            </a:r>
            <a:r>
              <a:rPr lang="ru-RU" dirty="0" err="1"/>
              <a:t>рабабер-берон</a:t>
            </a:r>
            <a:r>
              <a:rPr lang="ru-RU" dirty="0"/>
              <a:t>, </a:t>
            </a:r>
            <a:r>
              <a:rPr lang="ru-RU" dirty="0" err="1"/>
              <a:t>гомонаталоин</a:t>
            </a:r>
            <a:r>
              <a:rPr lang="ru-RU" dirty="0"/>
              <a:t>), раздражающие слизистую оболочку и усиливающее </a:t>
            </a:r>
            <a:r>
              <a:rPr lang="ru-RU" dirty="0" err="1"/>
              <a:t>пересталику</a:t>
            </a:r>
            <a:r>
              <a:rPr lang="ru-RU" dirty="0"/>
              <a:t> кишечника; производные смолистых веществ, эфирные масла, ферменты, заменимые и незаменимые аминокислоты, витамины (группа В, холин, фолиевая кислота, бета-каротин, витамины А, С, Е), минералы - кальций, калий, натрий, магний, цинк, медь, хром, фосфор, салициловая кислота, полисахариды, фитонциды.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3" y="1345325"/>
            <a:ext cx="3957729" cy="4792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6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похудение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22106" y="2216150"/>
            <a:ext cx="3190875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3932237" cy="488156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Избавиться от лишнего веса — непростая задача. Чтобы достичь цели, придется пересмотреть образ жизни и рацион питания, уделить время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физнагрузкам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дополнение к этому можно прибегнуть к приему специальных средств —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БАДов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способствующих снижению веса.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31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5324" y="2196662"/>
            <a:ext cx="951186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У </a:t>
            </a:r>
            <a:r>
              <a:rPr lang="ru-RU" sz="2800" dirty="0" err="1"/>
              <a:t>БАДов</a:t>
            </a:r>
            <a:r>
              <a:rPr lang="ru-RU" sz="2800" dirty="0"/>
              <a:t> для похудения может быть различный механизм </a:t>
            </a:r>
            <a:r>
              <a:rPr lang="ru-RU" sz="2800" dirty="0" smtClean="0"/>
              <a:t>работы:</a:t>
            </a:r>
          </a:p>
          <a:p>
            <a:pPr marL="285750" indent="-285750">
              <a:buFontTx/>
              <a:buChar char="-"/>
            </a:pPr>
            <a:r>
              <a:rPr lang="ru-RU" sz="2800" dirty="0" smtClean="0"/>
              <a:t> усиливают метаболизм, ускоряют </a:t>
            </a:r>
            <a:r>
              <a:rPr lang="ru-RU" sz="2800" dirty="0"/>
              <a:t>процесс </a:t>
            </a:r>
            <a:r>
              <a:rPr lang="ru-RU" sz="2800" dirty="0" err="1" smtClean="0"/>
              <a:t>жиросжигания</a:t>
            </a:r>
            <a:r>
              <a:rPr lang="ru-RU" sz="2800" dirty="0"/>
              <a:t>,</a:t>
            </a:r>
            <a:endParaRPr lang="ru-RU" sz="2800" dirty="0" smtClean="0"/>
          </a:p>
          <a:p>
            <a:pPr marL="285750" indent="-285750">
              <a:buFontTx/>
              <a:buChar char="-"/>
            </a:pPr>
            <a:r>
              <a:rPr lang="ru-RU" sz="2800" dirty="0" smtClean="0"/>
              <a:t> препятствуют </a:t>
            </a:r>
            <a:r>
              <a:rPr lang="ru-RU" sz="2800" dirty="0"/>
              <a:t>усвоению жиров и </a:t>
            </a:r>
            <a:r>
              <a:rPr lang="ru-RU" sz="2800" dirty="0" smtClean="0"/>
              <a:t>углеводов,</a:t>
            </a:r>
          </a:p>
          <a:p>
            <a:pPr marL="285750" indent="-285750">
              <a:buFontTx/>
              <a:buChar char="-"/>
            </a:pPr>
            <a:r>
              <a:rPr lang="ru-RU" sz="2800" dirty="0" smtClean="0"/>
              <a:t> снижают аппетит</a:t>
            </a:r>
            <a:endParaRPr lang="ru-RU" sz="28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944519173"/>
              </p:ext>
            </p:extLst>
          </p:nvPr>
        </p:nvGraphicFramePr>
        <p:xfrm>
          <a:off x="2144110" y="767256"/>
          <a:ext cx="8015890" cy="1776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074148031"/>
              </p:ext>
            </p:extLst>
          </p:nvPr>
        </p:nvGraphicFramePr>
        <p:xfrm>
          <a:off x="2144110" y="2280745"/>
          <a:ext cx="8015890" cy="2585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601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77334" y="514924"/>
            <a:ext cx="3854528" cy="651724"/>
          </a:xfrm>
        </p:spPr>
        <p:txBody>
          <a:bodyPr/>
          <a:lstStyle/>
          <a:p>
            <a:pPr algn="ctr"/>
            <a:r>
              <a:rPr lang="ru-RU" dirty="0" smtClean="0"/>
              <a:t>ТУРБОСЛИМ ДЛЯ ПОХУДЕНИЯ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Разработка от компании </a:t>
            </a:r>
            <a:r>
              <a:rPr lang="ru-RU" dirty="0" err="1" smtClean="0"/>
              <a:t>Эвалар</a:t>
            </a:r>
            <a:r>
              <a:rPr lang="ru-RU" dirty="0" smtClean="0"/>
              <a:t>. Продукция сертифицирована как источник антиоксидантов, минералов и витаминов. </a:t>
            </a:r>
          </a:p>
          <a:p>
            <a:endParaRPr lang="ru-RU" dirty="0" smtClean="0"/>
          </a:p>
          <a:p>
            <a:r>
              <a:rPr lang="ru-RU" dirty="0" smtClean="0"/>
              <a:t>Виды </a:t>
            </a:r>
            <a:r>
              <a:rPr lang="ru-RU" dirty="0" err="1" smtClean="0"/>
              <a:t>БАДов</a:t>
            </a:r>
            <a:r>
              <a:rPr lang="ru-RU" dirty="0" smtClean="0"/>
              <a:t> </a:t>
            </a:r>
            <a:r>
              <a:rPr lang="ru-RU" dirty="0" err="1" smtClean="0"/>
              <a:t>Турбослим</a:t>
            </a:r>
            <a:r>
              <a:rPr lang="ru-RU" dirty="0" smtClean="0"/>
              <a:t> – это капсулы, крем, жевательные таблетки, чай, кофе, батончики.</a:t>
            </a:r>
          </a:p>
          <a:p>
            <a:endParaRPr lang="ru-RU" dirty="0" smtClean="0"/>
          </a:p>
          <a:p>
            <a:r>
              <a:rPr lang="ru-RU" dirty="0" smtClean="0"/>
              <a:t>Состав: биофлавоноиды цитрусовых, экстракт </a:t>
            </a:r>
            <a:r>
              <a:rPr lang="ru-RU" dirty="0" err="1" smtClean="0"/>
              <a:t>гуараны</a:t>
            </a:r>
            <a:r>
              <a:rPr lang="ru-RU" dirty="0" smtClean="0"/>
              <a:t>, экстракт красных морских водорослей, папаин, </a:t>
            </a:r>
            <a:r>
              <a:rPr lang="ru-RU" dirty="0" err="1" smtClean="0"/>
              <a:t>бромелайн</a:t>
            </a:r>
            <a:r>
              <a:rPr lang="ru-RU" dirty="0" smtClean="0"/>
              <a:t>, витамин С, цинк, кукурузные рыльца.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Турбослим экспресс похудение капсулы+саше N18+N3: инструкция, цена, отзывы,  аналоги. Купить Турбослим экспресс похудение капсулы+саше N18+N3 в Украине:  Киев, Харьков, Одесс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31" y="1439917"/>
            <a:ext cx="4347730" cy="5139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166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514924"/>
            <a:ext cx="3854528" cy="756828"/>
          </a:xfrm>
        </p:spPr>
        <p:txBody>
          <a:bodyPr/>
          <a:lstStyle/>
          <a:p>
            <a:pPr algn="ctr"/>
            <a:r>
              <a:rPr lang="ru-RU" dirty="0" smtClean="0"/>
              <a:t>ФИТОМУЦИЛ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Биодобавка в форме порошка для нормализации работы желудочно-кишечного тракта, а также для снижения веса, аппетита, тяги к сладкому.</a:t>
            </a:r>
          </a:p>
          <a:p>
            <a:endParaRPr lang="ru-RU" dirty="0"/>
          </a:p>
          <a:p>
            <a:r>
              <a:rPr lang="ru-RU" dirty="0" smtClean="0"/>
              <a:t>В</a:t>
            </a:r>
            <a:r>
              <a:rPr lang="ru-RU" dirty="0"/>
              <a:t> </a:t>
            </a:r>
            <a:r>
              <a:rPr lang="ru-RU" b="1" dirty="0"/>
              <a:t>состав</a:t>
            </a:r>
            <a:r>
              <a:rPr lang="ru-RU" dirty="0"/>
              <a:t> </a:t>
            </a:r>
            <a:r>
              <a:rPr lang="ru-RU" dirty="0" err="1"/>
              <a:t>Фитомуцила</a:t>
            </a:r>
            <a:r>
              <a:rPr lang="ru-RU" dirty="0"/>
              <a:t> входят 2 натуральных компонента: оболочка семян особого сорта подорожника </a:t>
            </a:r>
            <a:r>
              <a:rPr lang="ru-RU" dirty="0" err="1"/>
              <a:t>Psyllium</a:t>
            </a:r>
            <a:r>
              <a:rPr lang="ru-RU" dirty="0"/>
              <a:t> и мякоть плодов сливы домашней – богатые натуральные источники пищевых волокон. </a:t>
            </a:r>
            <a:r>
              <a:rPr lang="ru-RU" b="1" dirty="0" err="1"/>
              <a:t>Фитомуцил</a:t>
            </a:r>
            <a:r>
              <a:rPr lang="ru-RU" dirty="0"/>
              <a:t> не содержит сахаров, вкусовых добавок и красителей.</a:t>
            </a:r>
            <a:endParaRPr lang="ru-RU" dirty="0"/>
          </a:p>
        </p:txBody>
      </p:sp>
      <p:sp>
        <p:nvSpPr>
          <p:cNvPr id="7" name="Текст 3"/>
          <p:cNvSpPr>
            <a:spLocks noGrp="1"/>
          </p:cNvSpPr>
          <p:nvPr>
            <p:ph type="body" sz="half" idx="2"/>
          </p:nvPr>
        </p:nvSpPr>
        <p:spPr>
          <a:xfrm>
            <a:off x="677334" y="5307723"/>
            <a:ext cx="4083127" cy="104973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" name="Picture 4" descr="PharmaMed Naturals Фитомуцил Норм | отзыв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55" y="2501462"/>
            <a:ext cx="4602806" cy="4645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464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514924"/>
            <a:ext cx="3854528" cy="641214"/>
          </a:xfrm>
        </p:spPr>
        <p:txBody>
          <a:bodyPr/>
          <a:lstStyle/>
          <a:p>
            <a:pPr algn="ctr"/>
            <a:r>
              <a:rPr lang="ru-RU" dirty="0" smtClean="0"/>
              <a:t>КАРНИТОН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Карнитон</a:t>
            </a:r>
            <a:r>
              <a:rPr lang="ru-RU" dirty="0" smtClean="0"/>
              <a:t> -  производное </a:t>
            </a:r>
            <a:r>
              <a:rPr lang="ru-RU" dirty="0"/>
              <a:t>аминокислоты, которая является </a:t>
            </a:r>
            <a:r>
              <a:rPr lang="ru-RU" dirty="0" err="1"/>
              <a:t>эссенциальным</a:t>
            </a:r>
            <a:r>
              <a:rPr lang="ru-RU" dirty="0"/>
              <a:t> </a:t>
            </a:r>
            <a:r>
              <a:rPr lang="ru-RU" dirty="0" err="1"/>
              <a:t>кофактором</a:t>
            </a:r>
            <a:r>
              <a:rPr lang="ru-RU" dirty="0"/>
              <a:t> метаболизма жирных кислот. Нормализует белковый и жировой обмен. Оказывает анаболическое действие. Способствует нормализации </a:t>
            </a:r>
            <a:r>
              <a:rPr lang="ru-RU" dirty="0" smtClean="0"/>
              <a:t>основного </a:t>
            </a:r>
            <a:r>
              <a:rPr lang="ru-RU" dirty="0"/>
              <a:t>обмена при гипертиреозе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Применяют в </a:t>
            </a:r>
            <a:r>
              <a:rPr lang="ru-RU" dirty="0"/>
              <a:t>качестве биологически активной добавки к пище - источника L-карнитина.</a:t>
            </a:r>
            <a:endParaRPr lang="ru-RU" dirty="0"/>
          </a:p>
        </p:txBody>
      </p:sp>
      <p:pic>
        <p:nvPicPr>
          <p:cNvPr id="5122" name="Picture 2" descr="https://www.letu.ru/common/img/uploaded/skuImageFolder/AP_055129G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524000"/>
            <a:ext cx="4762500" cy="4162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857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935421"/>
            <a:ext cx="3854528" cy="599089"/>
          </a:xfrm>
        </p:spPr>
        <p:txBody>
          <a:bodyPr/>
          <a:lstStyle/>
          <a:p>
            <a:pPr algn="ctr"/>
            <a:r>
              <a:rPr lang="ru-RU" dirty="0"/>
              <a:t>Капсулы БАД </a:t>
            </a:r>
            <a:r>
              <a:rPr lang="ru-RU" dirty="0" err="1"/>
              <a:t>Li</a:t>
            </a:r>
            <a:r>
              <a:rPr lang="ru-RU" dirty="0"/>
              <a:t> </a:t>
            </a:r>
            <a:r>
              <a:rPr lang="ru-RU" dirty="0" err="1"/>
              <a:t>Dа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r>
              <a:rPr lang="ru-RU" dirty="0"/>
              <a:t>Капсулы БАД </a:t>
            </a:r>
            <a:r>
              <a:rPr lang="ru-RU" dirty="0" err="1"/>
              <a:t>Li</a:t>
            </a:r>
            <a:r>
              <a:rPr lang="ru-RU" dirty="0"/>
              <a:t> </a:t>
            </a:r>
            <a:r>
              <a:rPr lang="ru-RU" dirty="0" err="1"/>
              <a:t>Dа</a:t>
            </a:r>
            <a:r>
              <a:rPr lang="ru-RU" dirty="0"/>
              <a:t> - продукт для похудения, </a:t>
            </a:r>
            <a:r>
              <a:rPr lang="ru-RU" dirty="0" err="1"/>
              <a:t>жиросжигания</a:t>
            </a:r>
            <a:r>
              <a:rPr lang="ru-RU" dirty="0"/>
              <a:t>, притупляют чувство голода. Ключевыми действиями средства для похудения </a:t>
            </a:r>
            <a:r>
              <a:rPr lang="ru-RU" dirty="0" err="1"/>
              <a:t>lida</a:t>
            </a:r>
            <a:r>
              <a:rPr lang="ru-RU" dirty="0"/>
              <a:t> являются не только подавление и контроль </a:t>
            </a:r>
            <a:r>
              <a:rPr lang="ru-RU" dirty="0" smtClean="0"/>
              <a:t>аппетита.</a:t>
            </a: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r>
              <a:rPr lang="ru-RU" dirty="0" smtClean="0"/>
              <a:t>Состав: герани </a:t>
            </a:r>
            <a:r>
              <a:rPr lang="ru-RU" dirty="0"/>
              <a:t>экстракт, кофеин, померанца горького экстракт, белой ивы коры экстракт, крапивы экстракт, кремния диоксид.</a:t>
            </a:r>
            <a:endParaRPr lang="ru-RU" dirty="0"/>
          </a:p>
        </p:txBody>
      </p:sp>
      <p:sp>
        <p:nvSpPr>
          <p:cNvPr id="6" name="AutoShape 4" descr="Коррекция веса - Капсулы Li Da Лида для похудения старый состав оригинал  можно купить в нашем интернет магазине с доставкой."/>
          <p:cNvSpPr>
            <a:spLocks noGrp="1" noChangeAspect="1" noChangeArrowheads="1"/>
          </p:cNvSpPr>
          <p:nvPr>
            <p:ph type="body" sz="half" idx="2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6150" name="Picture 6" descr="Препарат для похудения LiDa/Лида (30 кап.) - FastShop.in - Интернет-магазин  медицинского оборудования и аппаратов физиотерапии с доставкой в Кишинев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175641"/>
            <a:ext cx="4604886" cy="41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14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51640"/>
            <a:ext cx="3854528" cy="1166649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err="1"/>
              <a:t>Хитозан</a:t>
            </a:r>
            <a:r>
              <a:rPr lang="ru-RU" sz="2800" b="1" dirty="0"/>
              <a:t> </a:t>
            </a:r>
            <a:r>
              <a:rPr lang="ru-RU" sz="2800" b="1" dirty="0" err="1"/>
              <a:t>Эвалар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Хитозан</a:t>
            </a:r>
            <a:r>
              <a:rPr lang="ru-RU" dirty="0"/>
              <a:t> - </a:t>
            </a:r>
            <a:r>
              <a:rPr lang="ru-RU" dirty="0" err="1"/>
              <a:t>Эвалар</a:t>
            </a:r>
            <a:r>
              <a:rPr lang="ru-RU" dirty="0"/>
              <a:t> создан на основе </a:t>
            </a:r>
            <a:r>
              <a:rPr lang="ru-RU" dirty="0" err="1"/>
              <a:t>хитозана</a:t>
            </a:r>
            <a:r>
              <a:rPr lang="ru-RU" dirty="0"/>
              <a:t> - </a:t>
            </a:r>
            <a:r>
              <a:rPr lang="ru-RU" dirty="0" err="1"/>
              <a:t>аминополисахарида</a:t>
            </a:r>
            <a:r>
              <a:rPr lang="ru-RU" dirty="0"/>
              <a:t>, полученного из панцирей ракообразных, являющегося натуральным источником пищевых волокон. </a:t>
            </a:r>
            <a:r>
              <a:rPr lang="ru-RU" dirty="0" err="1"/>
              <a:t>Хитозан</a:t>
            </a:r>
            <a:r>
              <a:rPr lang="ru-RU" dirty="0"/>
              <a:t> связывает и выводит из организма жиры, поступающие с пищей, способствует нормализации обмена веществ, снижению уровня холестерина и сахара в крови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err="1"/>
              <a:t>величивает</a:t>
            </a:r>
            <a:r>
              <a:rPr lang="ru-RU" dirty="0"/>
              <a:t> перистальтику кишечника и обеспечивает быстрое выведение из организма пищевых жиров, токсических соединений, поступающих в кишечник, и образующихся в нем канцерогенов; способствует нормализации кишечной флоры;  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Хитозан (таблетки, 100 шт, 500 мг) - цена, купить онлайн в Москве,  описание, заказать с доставкой в аптеку - Все аптек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039007"/>
            <a:ext cx="3854528" cy="4519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160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514924"/>
            <a:ext cx="3854528" cy="65172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ОБЕГРАСС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препарат, который благодаря сочетанию активных компонентов помогает регулировать работу кишечника, контролировать вес и следить за фигурой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Действие выражается в снижении ценности пищи (калорийности) через снижения усвоения жиров. 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Состав: </a:t>
            </a:r>
            <a:r>
              <a:rPr lang="ru-RU" dirty="0" err="1" smtClean="0"/>
              <a:t>фруктоолигосахариды</a:t>
            </a:r>
            <a:r>
              <a:rPr lang="ru-RU" dirty="0" smtClean="0"/>
              <a:t>, </a:t>
            </a:r>
            <a:r>
              <a:rPr lang="ru-RU" dirty="0" err="1" smtClean="0"/>
              <a:t>хитозан</a:t>
            </a:r>
            <a:r>
              <a:rPr lang="ru-RU" dirty="0" smtClean="0"/>
              <a:t> (поли-</a:t>
            </a:r>
            <a:r>
              <a:rPr lang="en-US" dirty="0" smtClean="0"/>
              <a:t>N</a:t>
            </a:r>
            <a:r>
              <a:rPr lang="ru-RU" dirty="0" smtClean="0"/>
              <a:t>-</a:t>
            </a:r>
            <a:r>
              <a:rPr lang="ru-RU" dirty="0" err="1" smtClean="0"/>
              <a:t>ацетилглюкозамин</a:t>
            </a:r>
            <a:r>
              <a:rPr lang="ru-RU" dirty="0" smtClean="0"/>
              <a:t>), экстракт виноградных зерен, витамин С (аскорбиновая кислота)</a:t>
            </a:r>
            <a:endParaRPr lang="ru-RU" dirty="0"/>
          </a:p>
          <a:p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069" y="1387365"/>
            <a:ext cx="4256690" cy="4653995"/>
          </a:xfrm>
          <a:prstGeom prst="rect">
            <a:avLst/>
          </a:prstGeom>
        </p:spPr>
      </p:pic>
      <p:sp>
        <p:nvSpPr>
          <p:cNvPr id="8" name="AutoShape 8" descr="Обеграсс порошок для приг суспензии 30 саше цена 890 руб в Москве, купить  Обеграсс порошок для приг суспензии 30 саше инструкция по применению,  отзывы в интернет аптеке"/>
          <p:cNvSpPr>
            <a:spLocks noGrp="1" noChangeAspect="1" noChangeArrowheads="1"/>
          </p:cNvSpPr>
          <p:nvPr>
            <p:ph type="body" sz="half" idx="2"/>
          </p:nvPr>
        </p:nvSpPr>
        <p:spPr bwMode="auto">
          <a:xfrm flipV="1">
            <a:off x="677333" y="5306064"/>
            <a:ext cx="331659" cy="22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813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158</TotalTime>
  <Words>628</Words>
  <Application>Microsoft Office PowerPoint</Application>
  <PresentationFormat>Широкоэкранный</PresentationFormat>
  <Paragraphs>45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Trebuchet MS</vt:lpstr>
      <vt:lpstr>Wingdings 3</vt:lpstr>
      <vt:lpstr>Аспект</vt:lpstr>
      <vt:lpstr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 Войно-Ясенецкого" Министерства здравоохранения Российской Федерации   Фармацевтический колледж     </vt:lpstr>
      <vt:lpstr>Презентация PowerPoint</vt:lpstr>
      <vt:lpstr>Презентация PowerPoint</vt:lpstr>
      <vt:lpstr>ТУРБОСЛИМ ДЛЯ ПОХУДЕНИЯ </vt:lpstr>
      <vt:lpstr>ФИТОМУЦИЛ</vt:lpstr>
      <vt:lpstr>КАРНИТОН</vt:lpstr>
      <vt:lpstr>Капсулы БАД Li Dа</vt:lpstr>
      <vt:lpstr>Хитозан Эвалар </vt:lpstr>
      <vt:lpstr>ОБЕГРАСС</vt:lpstr>
      <vt:lpstr>САРИКА</vt:lpstr>
    </vt:vector>
  </TitlesOfParts>
  <Company>AO GubernskieApteki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 Войно-Ясенецкого" Министерства здравоохранения Российской Федерации   Фармацевтический колледж</dc:title>
  <dc:creator>Елистратова Валентина Борисовна</dc:creator>
  <cp:lastModifiedBy>Елистратова Валентина Борисовна</cp:lastModifiedBy>
  <cp:revision>15</cp:revision>
  <dcterms:created xsi:type="dcterms:W3CDTF">2022-04-29T06:28:15Z</dcterms:created>
  <dcterms:modified xsi:type="dcterms:W3CDTF">2022-04-29T09:06:30Z</dcterms:modified>
</cp:coreProperties>
</file>