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6" r:id="rId8"/>
    <p:sldId id="262" r:id="rId9"/>
    <p:sldId id="267" r:id="rId10"/>
    <p:sldId id="263" r:id="rId11"/>
    <p:sldId id="264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61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4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76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64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27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74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49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76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89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07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76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20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56490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№2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и перспектива развития клинической иммунологии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0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«Красноярский государственный медицинский университет имени профессора В.Ф.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4813994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Разработала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преподаватель Воронова М.Ф.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5037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генетической инженерии используют в том случае, когда исходное сырье для получения препарата традиционным способом является дефицитным или дорогостоящим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лейкоцитарный а-интерферон получают из лейкоцитов донорской крови человека.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Пользователь\Desktop\рп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140968"/>
            <a:ext cx="5256584" cy="2924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Генодиагностика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генотерапия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иммунодефицитов.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генодиагностики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генотерапии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базируются на мировых достижениях в расшифровке генома человека.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генодиагностики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включают разработку приемов точной локализации генов в геноме человека, ответственных за наследственные и соматические заболевания, а также методологии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пренатальной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доклинической диагностики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важной составляющей является сравнительный анализ структуры генома в норме и патологии.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412776"/>
            <a:ext cx="7724306" cy="10373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способа получения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моноклональных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антител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гибридомной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техникой.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введении антигена в организм возникает большое семейство антител, направленных к разным его детерминантам и различающихся даже внутри группы антител, направленных к одной и той же детерминанте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иногда требуется определённый вид антител, специфичных лишь к одной детерминанте антигена и имеющих одни и те же характеристики.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C:\Users\Пользователь\Desktop\м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929198"/>
            <a:ext cx="2664296" cy="1700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Современные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 развития клинической лабораторной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2.Пищевые добавки получаемые с помощью генной инженерии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 образом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вакцина против гепатита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В?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12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Выучить  курс лекций  стр. 5-9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244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97666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последние два десятилетия лабораторные исследования практически полностью перешли на использование автоматизированных систем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Бурное развитие лабораторных технологий требует осознанного их применения для выполнения клинических задач и рациональных аналитических решений с учетом ограниченных экономических возможностей.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Пользователь\Desktop\проб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869160"/>
            <a:ext cx="2088232" cy="1988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аспекты развития клинической лабораторной диагностики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Лицензирование медицинской деятельности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Обязательное участие в Федеральной системе внешней оценки качества лабораторных исследований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лабораторных процедур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Сертификация лабораторных услуг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Ужесточение требований к специалистам КДЛ</a:t>
            </a:r>
          </a:p>
        </p:txBody>
      </p:sp>
      <p:pic>
        <p:nvPicPr>
          <p:cNvPr id="6146" name="Picture 2" descr="C:\Users\Пользователь\Desktop\че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8922" y="4937800"/>
            <a:ext cx="2133600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/>
          <a:lstStyle/>
          <a:p>
            <a:pPr algn="ctr" hangingPunc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факторов патогенности микробов и процессов патогенеза инфекционных болезней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hangingPunct="0">
              <a:buNone/>
            </a:pPr>
            <a:endParaRPr lang="ru-RU" dirty="0"/>
          </a:p>
          <a:p>
            <a:pPr hangingPunc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микробов, позволяющих им существовать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макроорганизме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оказывать на него патогенное воздействие с учетом защитно-приспособительных реакций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макроорганизма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всех этапах развития болезни.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esktop\ци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149080"/>
            <a:ext cx="3096344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способны продуцировать интерферон в результате встройки им гена а-интерферона.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л культуры рекомбинантных бактерий получают 100-150 доз лейкоцитарного интерферона с активностью 106 ME.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19373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рекомбинантных штаммов бактерий и вирусов, не существовавших ранее в природе.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Генетически модифицированные микроорганизмы используются в настоящее время для производства фармацевтических препаратов, вакцин, продуктов тонкого органического синтеза, пищевых добавок и других сопутствующих соединений пищевой промышленности.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Напимер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 B2 (краситель, рибофлавин E 101), витамин C (консервант, аскорбиновая кислота E 300);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Загуститель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ксантан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 415), регулятор кислотности лимонная кислота (E 330);</a:t>
            </a:r>
          </a:p>
          <a:p>
            <a:pPr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70388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генетической инженерии предпочтительнее также в том случае, когда микроорганизм высоко патогенен и опасен при промышленном производстве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для получения из ВИЧ диагностических препаратов и вакцин предпочитают не выращивать вирус в больших количествах, а необходимые антигены получают методом генетической инженерии.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настоящему времени практически все основные антигены ВИЧ получены путем выращивания рекомбинантных штаммов 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coli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или дрожжей, способных продуцировать эти антигены.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рекомбинантных белков уже созданы диагностические препараты для обнаружения СПИДа.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856984" cy="59199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генетической инженерии является единственным при получении препаратов, если природный микроорганизм или животные и растительные клетки не культивируются в промышленных условиях.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возбудитель сифилиса или малярийный плазмодий практически не растет на искусственных питательных средах.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диагностических препаратов или вакцин прибегают к клонированию или синтезу генов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протективных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антигенов, их встраиванию в легко культивируемые бактерии.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764704"/>
            <a:ext cx="7543801" cy="510439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выращивании этих рекомбинантных бактерий-реципиентов получают нужные антигены, на основе которых создают диагностический препарат или вакцину.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уже производится вакцина против гепатита В.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-антигена вируса гепатита встроен в дрожжевую клетку; при выращивании дрожжей образуется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-антиген, из которого готовят вакцину.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03316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321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Ретро</vt:lpstr>
      <vt:lpstr>Лекция №2  Современные достижения и перспектива развития клинической иммунологии</vt:lpstr>
      <vt:lpstr>Презентация PowerPoint</vt:lpstr>
      <vt:lpstr>Современные аспекты развития клинической лабораторной диагностики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Генодиагностика и генотерапия иммунодефицитов.</vt:lpstr>
      <vt:lpstr>Разработка способа получения моноклональных антител гибридомной техникой. </vt:lpstr>
      <vt:lpstr>Вопросы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достижения и перспектива развития клинической иммунологии</dc:title>
  <dc:creator>Орлана</dc:creator>
  <cp:lastModifiedBy>Воронова Марина Федоровна</cp:lastModifiedBy>
  <cp:revision>23</cp:revision>
  <dcterms:created xsi:type="dcterms:W3CDTF">2015-02-05T14:43:50Z</dcterms:created>
  <dcterms:modified xsi:type="dcterms:W3CDTF">2019-10-29T02:50:57Z</dcterms:modified>
</cp:coreProperties>
</file>