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0" r:id="rId18"/>
    <p:sldId id="282" r:id="rId19"/>
    <p:sldId id="271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-3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0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00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52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53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52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09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9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9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7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73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8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6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8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5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6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opedia.net/5_41_osobennosti-sestrinskoy-deyatelnosti-v-reabilitatsii-patsientov-na-raznih-etapah-reabilitatsii.html" TargetMode="External"/><Relationship Id="rId2" Type="http://schemas.openxmlformats.org/officeDocument/2006/relationships/hyperlink" Target="http://kingmed.info/media/book/4/3326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F60203-EF4C-4328-AAC6-F4C2C8B2E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540" y="559294"/>
            <a:ext cx="9954735" cy="21122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профессионального Образования «Красноярский государственный медицинский университет имени профессора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-Ясенецкого» Министерства Здравоохранения Российской Федерации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2E43992-0C01-4C4C-8F42-7259981E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3933" y="3117854"/>
            <a:ext cx="8144134" cy="111768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психофизической тренировки в сестринском уходе за пациентами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6733F0-3651-4508-A627-7A9C2BC29C25}"/>
              </a:ext>
            </a:extLst>
          </p:cNvPr>
          <p:cNvSpPr txBox="1"/>
          <p:nvPr/>
        </p:nvSpPr>
        <p:spPr>
          <a:xfrm>
            <a:off x="7764946" y="4405607"/>
            <a:ext cx="3678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ова Ю.Д.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группы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310-1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«Сестринское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Шпитальная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59C369-F78E-4CC0-8DDF-4C3935DC5D9C}"/>
              </a:ext>
            </a:extLst>
          </p:cNvPr>
          <p:cNvSpPr txBox="1"/>
          <p:nvPr/>
        </p:nvSpPr>
        <p:spPr>
          <a:xfrm>
            <a:off x="5194177" y="6298706"/>
            <a:ext cx="263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Красноярск,2020</a:t>
            </a:r>
          </a:p>
        </p:txBody>
      </p:sp>
    </p:spTree>
    <p:extLst>
      <p:ext uri="{BB962C8B-B14F-4D97-AF65-F5344CB8AC3E}">
        <p14:creationId xmlns:p14="http://schemas.microsoft.com/office/powerpoint/2010/main" val="33569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30490B-2820-4255-B98A-953FB2B495B2}"/>
              </a:ext>
            </a:extLst>
          </p:cNvPr>
          <p:cNvSpPr txBox="1"/>
          <p:nvPr/>
        </p:nvSpPr>
        <p:spPr>
          <a:xfrm>
            <a:off x="168676" y="479394"/>
            <a:ext cx="10209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периферической температуры — повышенная зябкость,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плохопереносимое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охлаждение, пониженная температура.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Кровохарканье — переполнение и разрыв мелких сосудов из-за застоя крови в легких.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функции почек — уменьшение выделения воды.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функции кишечника — склонность к поносам, запорам, метеоризму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Ранние субъективные признаки: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быстрая утомляемость,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физической работоспособности,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умственной работоспособности.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пациентов с хронической сердечно-сосудистой недостаточностью характерно: астеническое телосложение, бледность кожных покровов, варикозное расширение вен нижних конечностей, иногда отеки, учащенный (реже замедленный) пульс, низкое артериальное и венозное давление. Пациенты жалуются на одышку, сердцебиение, быструю утомляемость, чувство слабости, склонность к головокружениям, обморокам.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хронической сердечно-сосудистой недостаточности способствуют: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питание,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психическое переутомление,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 истощающие болезни (инфекционные). </a:t>
            </a:r>
          </a:p>
        </p:txBody>
      </p:sp>
    </p:spTree>
    <p:extLst>
      <p:ext uri="{BB962C8B-B14F-4D97-AF65-F5344CB8AC3E}">
        <p14:creationId xmlns:p14="http://schemas.microsoft.com/office/powerpoint/2010/main" val="46978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5CCFD9-9AC5-42E3-89F0-54E54F7E6FE7}"/>
              </a:ext>
            </a:extLst>
          </p:cNvPr>
          <p:cNvSpPr txBox="1"/>
          <p:nvPr/>
        </p:nvSpPr>
        <p:spPr>
          <a:xfrm>
            <a:off x="363985" y="230820"/>
            <a:ext cx="1004952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методики ЛФК.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распространение сердечно-сосудистых заболеваний требует интенсивных профилактических мероприятий, предупреждающих заболевания сердца у лиц внешне здоровых, но имеющих факторы риска, а также предупреждение прогрессирования и осложнений у лиц с заболеваниями сердца. Факторы риска: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курение,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алкоголем,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малоподвижный образ жизни,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частые стрессовые ситуации,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большого количества жира,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избыточная масса тела,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влиянием физических упражнений: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возрастает переносимость физической нагрузки,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улучшается сократительная функция миокарда,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повышается экономичность сердечной деятельности,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улучшается коллатеральное кровообращение, периферическое,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задерживается развитие коронарного атеросклероза,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активизируется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противосвертывающая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крови,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увеличивается интенсивность протекания физиологических процессов,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E2EE43-E4E5-4226-815B-5522FB51F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643" y="1695633"/>
            <a:ext cx="3404899" cy="234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18077F-8808-450A-8D34-D4DA2B25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108" y="2333505"/>
            <a:ext cx="3241060" cy="21585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5083C5-7B3D-4033-8397-E7D9197CD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492" y="3008564"/>
            <a:ext cx="3180523" cy="21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F1B03E-7E33-4316-97F0-616D125D5003}"/>
              </a:ext>
            </a:extLst>
          </p:cNvPr>
          <p:cNvSpPr txBox="1"/>
          <p:nvPr/>
        </p:nvSpPr>
        <p:spPr>
          <a:xfrm>
            <a:off x="479393" y="514905"/>
            <a:ext cx="99252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активизируются -внесердечные факторы кровообращения,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упражнения для мелких мышечных групп вызывают расширение артериол,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усиливается венозный кровоток при работе мышц (мышечный насос),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восстанавливается координация работы сердечно-сосудистой, дыхательной и других систем организма.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средств ЛФК с психофизической тренировкой зависит от степени сердечно-сосудистой недостаточности.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подборе средств ЛФК, исходных положений, необходимо учитывать двигательный режим пациента. Интенсивность занятия соответствует режиму умеренных энергетических затрат. При тяжелых проявлениях заболевания — лечебная физкультура способствует компенсации ослабленной функции сердца, улучшению периферического кровообращения. Для этого используется мобилизация внесердечных факторов кровообращения: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произвольная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экономизация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дыхания,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динамические физические упражнения на мелкие мышечные группы (мышцы стопы, кисти рук),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релаксационные упражнения в покое,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психопотенцирование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317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A059FD-98AC-40C9-85EA-32A575E3CCE2}"/>
              </a:ext>
            </a:extLst>
          </p:cNvPr>
          <p:cNvSpPr txBox="1"/>
          <p:nvPr/>
        </p:nvSpPr>
        <p:spPr>
          <a:xfrm>
            <a:off x="6560597" y="1384917"/>
            <a:ext cx="51391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большинства пациентов они вызывают замедление пульса, снижение артериального давления. При легких формах заболевания, компенсированных хронических заболеваниях лечебная физкультура способствует повышению функциональных возможностей сердечно-сосудистой системы.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средства ЛФК: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произвольная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экономизация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дыхания,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динамические физические упражнения на средние и крупные мышечные группы,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релаксационные физические упражнения,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идеомоторные физические упражнения перед активным выполнением,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психопотенцирование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Такие упражнения учащают пульс и увеличивают кровоток.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119617-C41F-4876-8CED-C942F2EE6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81" y="192141"/>
            <a:ext cx="2723517" cy="21902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2226D5-2889-4335-901C-288B31DEE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405" y="257961"/>
            <a:ext cx="2265028" cy="31710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24D91A-61E6-4C48-902F-4247EB82B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12" y="2686370"/>
            <a:ext cx="2644689" cy="38555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8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4029CF-1D8F-4E55-9476-6A1BE85C7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0826F5C-0E3C-4DE2-9FC2-1479653950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C482D230-828B-43B3-9A5D-831744E4A2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2F5FDC1-B03C-45E1-B45F-D14906E432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E4567CF-F5FC-41A4-872A-5E0C8F4F6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947D12A3-441C-43EC-874D-8D0AC0F673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16B68453-3FC2-4ABA-B0CD-F9C50CB68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BADA570C-F98C-4C00-941F-D922EC516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B0F664-D931-4D46-B10E-296B2AA9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ЛФК ПРИ ЗАБОЛЕВАНИЯХ ОРГАНОВ ПИЩЕВАРЕНИЯ И ОБМЕНА ВЕЩЕСТВ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09EC80-1EC3-4394-AE69-39E236DD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057400"/>
            <a:ext cx="5283359" cy="417307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Клинико-физиологическое обоснование заболеваний органов пищеварения Основные причины возникновения и развития заболеваний желудка, кишечника, печени и желчевыводящих путей — функциональные нарушения центральной нервной системы, нарушение режима питания, курение, злоупотребление алкоголя, интоксикации вредными веществами (свинец, ртуть и т. п.), наследственность, инфекции, слабость мышц живота. 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Симптомами заболеваний органов пищеварения являются: — чувство тяжести в эпигастральной области, — понижение или сильное повышение аппетита, — отрыжка, икота, изжога, — склонность к поносам, — слабость, вялость, — снижение трудоспособности, — раздражительность, — подавленное настроение, — головная боль.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B65954-3396-4E16-BF35-46FD8BB8A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882" y="672832"/>
            <a:ext cx="4839661" cy="323047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D07660-F828-473E-9686-90E7BC86C2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425042-1D39-4520-B876-782401543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45" y="4284996"/>
            <a:ext cx="2337171" cy="17528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DC419B-36A6-4094-8FB0-3604F0092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372" y="4381404"/>
            <a:ext cx="2337171" cy="15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271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960761-D821-4B37-92CB-70DE04AC4465}"/>
              </a:ext>
            </a:extLst>
          </p:cNvPr>
          <p:cNvSpPr txBox="1"/>
          <p:nvPr/>
        </p:nvSpPr>
        <p:spPr>
          <a:xfrm>
            <a:off x="0" y="1861296"/>
            <a:ext cx="118346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Мышечная деятельность тесно связана с деятельностью органов пищеварения и значительно влияет. Интенсивная физическая нагрузка угнетает, умеренная физическая нагрузка — стимулирует работу органов пищеварения.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средств ЛФК обусловлено следующим: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ЛФК с психофизическим тренингом оказывают укрепляющее и нормализирующее действие на нервную систему.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Специально подобранные средства ЛФК способствуют нормализации моторной и секреторной функции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дочно-кишечного тракта.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Физические упражнения нормализуют положение органов брюшной полости, смещенных книзу.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Физические упражнения активизируют кровообращение в брюшной полости, устраняют функциональное отклонение сердечно-сосудистой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179554150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F62DF5-8442-4967-9B69-DAE81A6D034A}"/>
              </a:ext>
            </a:extLst>
          </p:cNvPr>
          <p:cNvSpPr txBox="1"/>
          <p:nvPr/>
        </p:nvSpPr>
        <p:spPr>
          <a:xfrm>
            <a:off x="727970" y="1811045"/>
            <a:ext cx="72441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Приведенные данные свидетельствуют о необходимости применения ЛФК при заболеваниях органов пищеварения, для оздоровления и укрепления организма пациента; для нормализации состояния центральной нервной системы; укрепления мышц брюшного пресса и активизации кровообращения в брюшной полости. Занятия лечебной физкультуры проводятся спустя 1,5-2 часа после еды.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064270-B6DD-4173-A713-6B7179141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255" y="1571346"/>
            <a:ext cx="3755076" cy="38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34149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70A3A5-0007-4CCC-85C4-32105F25D980}"/>
              </a:ext>
            </a:extLst>
          </p:cNvPr>
          <p:cNvSpPr txBox="1"/>
          <p:nvPr/>
        </p:nvSpPr>
        <p:spPr>
          <a:xfrm>
            <a:off x="443884" y="1536174"/>
            <a:ext cx="101649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методики ЛФК при заболеваниях органов пищеварения.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лечебной гимнастике при заболеваниях органов пищеварения большое значение (особенно на ранних периодах лечения) уделяют проведению произвольной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экономизации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дыхания, действие которой усиливает процесс торможения центральной нервной системы — вызывает состояние дремоты и сна, тем самым улучшая состояние пациента. Произвольную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экономизацию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дыхания рекомендуется проводить неоднократно в течение дня. В комплексе лечебной гимнастики значительное место отводится динамическим физическим упражнениям на мышцы брюшного пресса из различных исходных положений с учетом режима двигательной активности пациента. После проведения занятия должно присутствовать дремотное состояние, переходящее в сон. После лечения с благоприятным исходом необходимо рекомендовать использование лечебных вариантов: лечебной ходьбы, лечебного плавания, лечебного бега.</a:t>
            </a:r>
          </a:p>
        </p:txBody>
      </p:sp>
    </p:spTree>
    <p:extLst>
      <p:ext uri="{BB962C8B-B14F-4D97-AF65-F5344CB8AC3E}">
        <p14:creationId xmlns:p14="http://schemas.microsoft.com/office/powerpoint/2010/main" val="389071300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C8968A-182E-4EB3-B459-29E4D70588D2}"/>
              </a:ext>
            </a:extLst>
          </p:cNvPr>
          <p:cNvSpPr txBox="1"/>
          <p:nvPr/>
        </p:nvSpPr>
        <p:spPr>
          <a:xfrm>
            <a:off x="0" y="58846"/>
            <a:ext cx="85876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Сестринский процесс в ЛФК при нарушениях функции пищеварительной системы.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содержание этапов сестринского процесса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этап — обследование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Осматривая и опрашивая пациента, выявляем: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окраску и влажность кожных покровов,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температуру тела,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ритм, частоту, глубину дыхательных движений,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АД, пульс,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живот (увеличен в объеме, вздут, напряжен, болезненность при ощупывании),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психическое состояние (подавленность, раздражительность).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этап — постановка сестринских проблем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Настоящие: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тошнота,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изжога,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нарушение аппетита,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диарея, связанная с..,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погрешности в диете связанные с... (инфекционными заболеваниями, стрессовой ситуацией),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запор связанный с... (обезвоживанием, гиподинамией, неправильным питанием),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метеоризм,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боли в животе,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пищевые отравления.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— планирование сестринского вмешательства </a:t>
            </a:r>
          </a:p>
        </p:txBody>
      </p:sp>
    </p:spTree>
    <p:extLst>
      <p:ext uri="{BB962C8B-B14F-4D97-AF65-F5344CB8AC3E}">
        <p14:creationId xmlns:p14="http://schemas.microsoft.com/office/powerpoint/2010/main" val="3299353667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E20185-4440-4F5F-9A83-B3541D73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133466"/>
            <a:ext cx="8761413" cy="706964"/>
          </a:xfrm>
        </p:spPr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ЛФК ПРИ ТРАВМАХ ОПОРНО-ДВИГАТЕЛЬНОГО АППАРАТА И ЗАБОЛЕВАНИЯХ ПЕРИФЕРИЧЕСКОЙ И ЦЕНТРАЛЬНОЙ НЕРВНОЙ СИСТЕМЫ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B59421-2927-470D-BEAF-4909B6C0D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8" y="2374777"/>
            <a:ext cx="10954186" cy="44832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Клинико-физиологическое обоснование травм опорно-двигательного аппарата.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травмам относятся: ушибы, вывихи, переломы, разрывы и некроз мягких тканей и органов. Все травматические повреждения характеризуются местными и общими изменениями в организме.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реакция выражается в признаках воспалительного процесса (покраснение, припухлость, повышение местной температуры, боль, нарушение функции). Общие неблагоприятные изменения, понижение общего тонуса, снижение функции дыхательной и сердечно-сосудистой систем, снижение мышечного тонуса, атрофия мышц, ограничения в суставах, контрактура,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тугоподвижность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суставах.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назначение лечебной гимнастики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иммобилизированную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конечность и выполнение изометрических физических упражнений длительного напряжения и идеомоторных физических упражнений тренирующего характера, а также выполнение физических упражнений на здоровых мышечных группах и конечностях способствуют нормализации течения основных нервных процессов и предупреждают образование мышечных атрофий, контрактур и туго- подвижности. Под влиянием систематических, многократно повторяемых физических упражнений, улучшается кровообращение, питание тканей, обмен веществ в них, ускоряется регенерация поврежденных тканей, уменьшается развитие остеопороза, ускоряется образование костной мозоли.</a:t>
            </a:r>
          </a:p>
        </p:txBody>
      </p:sp>
    </p:spTree>
    <p:extLst>
      <p:ext uri="{BB962C8B-B14F-4D97-AF65-F5344CB8AC3E}">
        <p14:creationId xmlns:p14="http://schemas.microsoft.com/office/powerpoint/2010/main" val="880483937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314C310-850D-4491-AA52-C75BEA68B6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C3799-3F52-48CE-85CC-83AED368E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3FC2939-BF10-4CBC-904B-74A17D4B9C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266B6D5D-11B6-40A6-9CEF-F0B0D104C5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2B8CFC-643E-4690-9E91-830FA31F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xmlns="" id="{789E20C7-BB50-4317-93C7-90C8ED80B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D1EC5A-A3BE-4D51-BD89-A1C5BBC25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930986"/>
            <a:ext cx="5579707" cy="3841466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ЛФК ПРИ ЗАБОЛЕВАНИЯХ ОРГАНОВ ДЫХАНИЯ.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ЛФК ПРИ ЗАБОЛЕВАНИЯХ СЕРДЕЧНО-СОСУДИСТОЙ СИСТЕМЫ.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ЛФК ПРИ ЗАБОЛЕВАНИЯХ ОРГАНОВ ПИЩЕВАРЕНИЯ И ОБМЕНА ВЕЩЕСТВ.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ЛФК ПРИ ТРАВМАХ ОПОРНО-ДВИГАТЕЛЬНОГО АППАРАТА И ЗАБОЛЕВАНИЯХ ПЕРИФЕРИЧЕСКОЙ И ЦЕНТРАЛЬНОЙ НЕРВНОЙ СИСТЕМЫ.</a:t>
            </a: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xmlns="" id="{0308D749-5984-4BB8-A788-A85D24304A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95B8172D-A4C8-41B4-8991-78BBEC4039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5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4FE9D3-8A9B-42D2-A46C-97E436EC044D}"/>
              </a:ext>
            </a:extLst>
          </p:cNvPr>
          <p:cNvSpPr txBox="1"/>
          <p:nvPr/>
        </p:nvSpPr>
        <p:spPr>
          <a:xfrm>
            <a:off x="4376693" y="1406970"/>
            <a:ext cx="7164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упражнения восстанавливают силу, выносливость, эластичность мышц и связочного аппарата поврежденной конечности. При травмах конечностей большое значение уделяется выработке компенсаций (обучение ходьбе с протезом, обучение трудовым навыкам левой рукой). Применение специально подобранных средств способствует быстрейшему восстановлению утраченного психического состояния и двигательных навыков. В зависимости от характера перелома костей конечностей и этапа стационарного лечения пациентов весь курс ЛФК условно разделяется на 3 периода: иммобилизации,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постиммобилизационный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восстановительный.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FD6B3E-29A5-49AA-8435-5CC88D93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38" y="135383"/>
            <a:ext cx="3810000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AD0E1D-58A4-4E6C-8948-E7E4FE112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24" y="4046775"/>
            <a:ext cx="3916161" cy="261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756696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801FDF-1391-4646-A345-EC147F46CF0B}"/>
              </a:ext>
            </a:extLst>
          </p:cNvPr>
          <p:cNvSpPr txBox="1"/>
          <p:nvPr/>
        </p:nvSpPr>
        <p:spPr>
          <a:xfrm>
            <a:off x="301841" y="889843"/>
            <a:ext cx="105940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Иммобилизационный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ЛФК: — ликвидация местных нарушений, — профилактика осложнений, — стимуляция процессов регенерации, — формирование временных компенсаций.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Иммобилизационный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соответствует времени образования костной мозоли. Лечебную гимнастику назначают с первых дней заболевания пациента в стационаре. Большое внимание уделяется всем средствам комплексной психофизической тренировки. Занятие лечебной гимнастикой проводится по схеме № 2 для пациентов с нарушениями опорно-двигательного аппарата.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иммобилизационный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изометрические физические упражнения с длительным напряжением иммобилизованных мышц способствуют профилактике мышечных атрофий и лучшей компрессии отломков кости, восстановлению мышечного чувства.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Длительные изометрические напряжения мышц необходимо выполнять с произвольной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экономизацией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дыхания. При иммобилизации в ранних стадиях-возникают нарушения взаимодействия мышц антагонистов, т. е. мышечный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первая стадия развития контрактур. В связи с этим в комплекс лечебной гимнастики вводится проведение идеомоторных физических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упражнений..Мысленное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выполнение физических упражнений травмированной конечное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сохранению двигательного динамического стереотипа, соответствующего нормальному движению. В данном периоде лечебную гимнастику проводят 2- 3 раза в течение дня с медсестрой и самостоятельно, в режиме умеренных энергетических затрат</a:t>
            </a:r>
          </a:p>
        </p:txBody>
      </p:sp>
    </p:spTree>
    <p:extLst>
      <p:ext uri="{BB962C8B-B14F-4D97-AF65-F5344CB8AC3E}">
        <p14:creationId xmlns:p14="http://schemas.microsoft.com/office/powerpoint/2010/main" val="71871957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ADCF60-1181-4F33-8DFA-1F293757BCB2}"/>
              </a:ext>
            </a:extLst>
          </p:cNvPr>
          <p:cNvSpPr txBox="1"/>
          <p:nvPr/>
        </p:nvSpPr>
        <p:spPr>
          <a:xfrm>
            <a:off x="479394" y="1393794"/>
            <a:ext cx="108041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Постиммобилизационный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ЛФК: стимуляция регенерации тканей, увеличение амплитуды движений, нормализация правильной осанки, восстановление двигательных навыков.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Постиммобилизационный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соответствует образованию первичной костной мозоли в травмированной конечности, вместе с тем определяется снижение силы и выносливости мышц и амплитуды движения в суставах. В этом периоде физическая нагрузка возрастает за счет увеличения числа упражнений и их повторений. В занятии используются все средства комплексной психофизической тренировки.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этого периода динамические физические упражнения выполняют из обычных исходных положений с подведением под конечность скользящих плоскостей, используют блоковые установки, проводят упражнения в воде.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восстановления двигательных навыков пациент выполняет элементы трудотерапии. Занятия лечебной гимнастикой проводится по схеме №2 для пациентов с нарушениями опорно-двигательного аппарата в режиме умеренных энергетических затрат</a:t>
            </a:r>
          </a:p>
        </p:txBody>
      </p:sp>
    </p:spTree>
    <p:extLst>
      <p:ext uri="{BB962C8B-B14F-4D97-AF65-F5344CB8AC3E}">
        <p14:creationId xmlns:p14="http://schemas.microsoft.com/office/powerpoint/2010/main" val="2350330528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4BD6E0-7953-446A-B3E9-8F95813611F7}"/>
              </a:ext>
            </a:extLst>
          </p:cNvPr>
          <p:cNvSpPr txBox="1"/>
          <p:nvPr/>
        </p:nvSpPr>
        <p:spPr>
          <a:xfrm>
            <a:off x="435006" y="1589103"/>
            <a:ext cx="10333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Восстановительный период.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ЛФК: — восстановление нарушенных функций, — создание новых двигательных актов.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период у пациентов возможны остаточные явления в виде ограничения амплитуды движений в суставах, снижение силы и выносливости мышц поврежденной конечности. Общую нагрузку увеличивают за счет продолжительности и плотности занятия. Лечебная гимнастика проводится в комплексном применении других лечебных вари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антов — лечебной ходьбы, лечебного плавания, трудотерапии, механотерапии. Критерием восстановления трудоспособности пациента служит: — удовлетворительная амплитуда и координация движений в суставах, — положительная характеристика мускулатуры</a:t>
            </a:r>
          </a:p>
        </p:txBody>
      </p:sp>
    </p:spTree>
    <p:extLst>
      <p:ext uri="{BB962C8B-B14F-4D97-AF65-F5344CB8AC3E}">
        <p14:creationId xmlns:p14="http://schemas.microsoft.com/office/powerpoint/2010/main" val="3989810837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668B05-BB93-4528-840D-3794459DDAFE}"/>
              </a:ext>
            </a:extLst>
          </p:cNvPr>
          <p:cNvSpPr txBox="1"/>
          <p:nvPr/>
        </p:nvSpPr>
        <p:spPr>
          <a:xfrm>
            <a:off x="221943" y="142044"/>
            <a:ext cx="10209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Клинико-физиологическое обоснование заболеваний и травм нервной системы.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Причины, вызывающие заболевания нервной системы, — это травмы, расстройства кровообращения, опухоли, инфекции, интоксикации и др. Основные проявления заболеваний и повреждений нервной системы — двигательные, чувствительные расстройства, трофические нарушения. Двигательные расстройства — параличи и парезы.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парезы и параличи спастические — повышенный мышечный тонус и вялые — сниженный мышечный тонус.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двигательным расстройствам относятся гиперкинезы, судороги, атаксии. Расстройства чувствительности включают: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анастезию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утрату чувствительности,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пониженную чувствительность, гиперестезию — повышенную чувствительность,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парастезию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извращенную чувствительность.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Трофические нарушения — ороговения кожи, образование язв и пролежней, атрофия мышц.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34CB8D-E736-4BA5-B200-319928AC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7" y="3780306"/>
            <a:ext cx="3778834" cy="283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C1960D-3C0A-47D4-A938-1991F683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061" y="3780306"/>
            <a:ext cx="3779778" cy="283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D09F61-746D-4D97-A1D7-4614E09DB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11" y="4020003"/>
            <a:ext cx="3251180" cy="2165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44265232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91C7C7-2D3B-4200-9E9D-3E38E22E6AA3}"/>
              </a:ext>
            </a:extLst>
          </p:cNvPr>
          <p:cNvSpPr txBox="1"/>
          <p:nvPr/>
        </p:nvSpPr>
        <p:spPr>
          <a:xfrm>
            <a:off x="284085" y="843378"/>
            <a:ext cx="105555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Лечебное действие средств ЛФК.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упражнения способствуют: восстановлению иннервации, предупреждению атрофий, контрактур и деформаций, формированию временных компенсаций, формированию постоянных компенсаций. Физические упражнения, используемые на мышечных группах, не вовлеченных в болезненный процесс, обеспечивают общетонизирующее воздействие. При отсутствии движений в пораженной конечности на нее воздействуют пассивными физическими упражнениями с волевым усилием пациента или идеомоторное выполнение движений больной конечностью с одновременными активными движениями здоровой.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применяют динамические физические упражнения с помощью медсестры или своей здоровой конечности. Широко используется облегченное исходное положение. Выполнение упражнений на скользящих плоскостях, упражнения в воде. По мере выздоровления физические упражнения выполняются в различных исходных положениях, со снарядами, на тренажерах. Профилактика контрактур и деформаций осуществляется с помощью пассивных упражнений и фиксации конечности в функционально правильном положении с течение суток. Пассивные движения должны быть направлены на выполнение отсутствующего движения. Нельзя проводить слишком много пассивных движений, так как это может привести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перерастяжению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пораженных ослабленных мышц. Лечебную гимнастику проводят по схеме для пациентов с нарушением нервно-мышечной проводимости.</a:t>
            </a:r>
          </a:p>
        </p:txBody>
      </p:sp>
    </p:spTree>
    <p:extLst>
      <p:ext uri="{BB962C8B-B14F-4D97-AF65-F5344CB8AC3E}">
        <p14:creationId xmlns:p14="http://schemas.microsoft.com/office/powerpoint/2010/main" val="104181025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993997-11DB-4443-BC3A-4B45DB66D4E5}"/>
              </a:ext>
            </a:extLst>
          </p:cNvPr>
          <p:cNvSpPr txBox="1"/>
          <p:nvPr/>
        </p:nvSpPr>
        <p:spPr>
          <a:xfrm>
            <a:off x="97654" y="149414"/>
            <a:ext cx="863797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этапов сестринского процесса в ЛФК при травмах и заболеваниях опорно-двигательного аппарата.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этап — обследование.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общего осмотра и опроса пациента медсестра обращает внимание на признаки местной реакции на травму и оценивает их: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покраснение,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припухлость,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повышение местной температуры,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боль,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нарушение функции.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наложения иммобилизации могут быть неблагоприятные изменения: — снижение общего тонуса в организме, — ослабление мышечного тонуса, — атрофия мышц, — контрактуры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тугоподвижность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суставах. Медсестра в беседе собирает дополнительную информацию.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этап — постановка сестринских проблем (сестринских диагнозов).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 встречаются следующие сестринские проблемы: физиологические,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Настоящие: — ограничение передвижения, — нарушение движения в суставах, — изменение мышечной силы, — гематомы, — боль, — кожный зуд, — отсутствие движения.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Потенциальные: — риск возникновения пролежней связанный с... (отсутствие движения, нарушением трофики тканей), — риск возникновения застойной пневмонии, — риск снижения защитных сил организма в связи с длительным пребыванием в постельном режиме.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этап — планирование сестринских вмешательств.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99564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F9684-E510-44B0-B7C4-FB5851E6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A27692-4E69-4FE4-AFB3-CECB83F36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психофизической тренировки [Электронный ресурс]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http://kingmed.info/media/book/4/3326.pdf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Сестринский процесс [Электронный ресурс]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https://studopedia.net/5_41_osobennosti-sestrinskoy-deyatelnosti-v-reabilitatsii-patsientov-na-raznih-etapah-reabilitatsii.html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63291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41F2234-AACE-42CF-B34F-C038A3076B27}"/>
              </a:ext>
            </a:extLst>
          </p:cNvPr>
          <p:cNvSpPr/>
          <p:nvPr/>
        </p:nvSpPr>
        <p:spPr>
          <a:xfrm>
            <a:off x="1162887" y="2683250"/>
            <a:ext cx="98662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0517693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F36B251-D4B9-41A0-BCC2-055C2E1AF8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BBBF00E-8DFD-4FE8-B7DC-D3754EFF3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D93A4A2-6C4D-4AEC-A807-59BC65B3CD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AF0757C6-7F01-4EAD-AC8F-EEE68EC2BF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D89E4B7-2279-4926-B96A-58A58AAA37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B7241525-D04F-4D40-BCF2-57D5597D06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A8FA6CA3-7E00-4ADD-861D-3C7BD587C1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CC00E168-2F1D-40BA-9E78-D819C84C72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B6C997-EAA1-49AA-AB23-A7FFB2BB1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  <a:t>ЛФК ПРИ ЗАБОЛЕВАНИЯХ ОРГАНОВ ДЫХАНИЯ</a:t>
            </a:r>
            <a:b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77A669E-E8F8-42F8-A74A-7B0F0018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283359" cy="3811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заболеваний органов дыхания характерны симптомы: </a:t>
            </a:r>
          </a:p>
          <a:p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одышка</a:t>
            </a:r>
          </a:p>
          <a:p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удушье </a:t>
            </a:r>
          </a:p>
          <a:p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мокроты</a:t>
            </a:r>
          </a:p>
          <a:p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кашель</a:t>
            </a:r>
          </a:p>
          <a:p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кровохарканье </a:t>
            </a:r>
          </a:p>
          <a:p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боли в грудной клетке </a:t>
            </a:r>
          </a:p>
        </p:txBody>
      </p:sp>
      <p:pic>
        <p:nvPicPr>
          <p:cNvPr id="5" name="Рисунок 4" descr="Изображение выглядит как человек, внутренний, женщина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62AAE04-AB3A-4D1C-898F-E23DBC1E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545" y="741969"/>
            <a:ext cx="2337171" cy="1939851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носит, смотр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19B2BB4-F98A-4532-B3F9-6184D6BA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372" y="931864"/>
            <a:ext cx="2337171" cy="156006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F827E4-4D60-4CB8-B305-CB171DEDB6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Рисунок 3" descr="Изображение выглядит как человек, внутренний, смотрит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E858667-416E-4BAE-8FB6-7B1EF1393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882" y="3090878"/>
            <a:ext cx="4839661" cy="29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3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CC848D-1F8B-42BA-897D-8697ADD5BFF4}"/>
              </a:ext>
            </a:extLst>
          </p:cNvPr>
          <p:cNvSpPr txBox="1"/>
          <p:nvPr/>
        </p:nvSpPr>
        <p:spPr>
          <a:xfrm>
            <a:off x="66582" y="189659"/>
            <a:ext cx="119167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механизмы лечебного действия физических упражнений в ЛФК с психофизической тренировкой.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Мышечная деятельность — главный фактор, изменяющий функционирование органов дыхания в нормальных условиях. Каждое движение вызывает изменения химизма мышц, рефлекторно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гуморально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возбуждает функцию дыхания. В патологических условиях физическими упражнениями можно воздействовать на функцию дыхания. Во-первых, улучшать приспособительные реакции. Во-вторых, нормализовать нарушенные функции. В-третьих, физические упражнения, соответствующие состоянию пациента, способствуют увеличению дыхательной поверхности легких за счет включения в работу дополнительных альвеол, мобилизуют вспомогательные механизмы кровообращения, тем самым увеличивают утилизацию кислорода тканями. В-четвертых, специально подобранные исходные положения резко улучшают дренажную функцию, удаляя из бронхов и альвеол патологическое содержимое (слизь, гной, продукты распада ткани).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ЛФК при заболеваниях органов дыхания: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недостаточность III степени.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Абсцесс легкого до прорыва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осумкования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Кровохарканье или угроза его развития.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экссудата в плевральной полости. 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Новообразования.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Легочные заболевания в острой стадии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5F2F33-9D8D-4CF2-AAE9-2E64B5D24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378" y="3770324"/>
            <a:ext cx="2924866" cy="3013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201300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C551CB-0B13-420B-B27F-CF2711BE6C15}"/>
              </a:ext>
            </a:extLst>
          </p:cNvPr>
          <p:cNvSpPr txBox="1"/>
          <p:nvPr/>
        </p:nvSpPr>
        <p:spPr>
          <a:xfrm>
            <a:off x="210753" y="-5417"/>
            <a:ext cx="773309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методики ЛФК при заболеваниях органов дыхания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лечебной физкультурой проводятся в режиме умеренных энергетических затрат с применением всех средств ЛФК с психофизической тренировкой. Для достижения лечебного эффекта особое место в занятии уделяют: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1.Произвольной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экономизации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дыхания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психопотенцированием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снижения возбуждения дыхательных центров из исходных положений: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стоя, руки на пояс -для улучшения вентиляции верхушки легких;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лежа на спине -диафрагмальное дыхание, для улучшения вентиляции задних отделов легких;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лежа на здоровом боку -для усиления вентиляции пораженных боковых отделов;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лежа на больном боку -восстановление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комплексаторных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реакций здоровых отделов легких.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2.Динамическим физическим упражнениям с использованием различных исходных положений без снарядов, со снарядами на: — верхний плечевой пояс для укрепления дыхательной мускулатуры, активизации кровообращения в легких, увеличения подвижности грудной клетки; — мышцы туловища — наклоны в сторону, вперед с произвольной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экономизацией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дыхания для предупреждения образования спаек и усиления отхождения мокроты.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782A1C-4E2A-42C7-84FA-D1DC0A27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329" y="1685925"/>
            <a:ext cx="3721143" cy="20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DDD2713-9B05-4BEE-A6F1-729DB7C0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527" y="3913807"/>
            <a:ext cx="3699945" cy="246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78922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36D6FC-DB1B-42C6-B2FF-5609EA911370}"/>
              </a:ext>
            </a:extLst>
          </p:cNvPr>
          <p:cNvSpPr txBox="1"/>
          <p:nvPr/>
        </p:nvSpPr>
        <p:spPr>
          <a:xfrm>
            <a:off x="239696" y="124599"/>
            <a:ext cx="690682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Дренажным исходным положениям, которые выполняются перед началом занятия 5-10 минут — для стимуляции оттока патологического содержимого легких. Зона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 должна располагаться выше бифуркации трахеи, тем самым создается лучший отток.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Изометрическим физическим упражнениям II варианта — дренажные статические упражнения, способствующие выделению мокроты, гноя.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Релаксационным физическим упражнениям в сочетании с другими физическими упражнениями и в отдыхе между ними.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Звуковой гимнастике для снятия бронхоспазмов. Выполняется медленный и спокойный вдох через нос — пауза — медленный выдох через рот с произношением звуков.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силе воздушной струи звуки делятся на 3 группы: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наибольшая сила развивается при произношении звуков П, Т, К, Ф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сила — Б, Г, Д, В, 3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наименьшая сила — М, JI, Р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произношения 5-7 секунд с повтором 2-5 раз, пауза 20 секунд.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0CE96F-0A0F-447F-8FDA-F87706980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083" y="968466"/>
            <a:ext cx="3450455" cy="2587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456B5F-5248-436C-BA12-29A35743D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922" y="3986072"/>
            <a:ext cx="3450456" cy="2587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641388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79E556E-5FD5-45F0-AC3F-82A22BFD97E7}"/>
              </a:ext>
            </a:extLst>
          </p:cNvPr>
          <p:cNvSpPr/>
          <p:nvPr/>
        </p:nvSpPr>
        <p:spPr>
          <a:xfrm>
            <a:off x="189760" y="305068"/>
            <a:ext cx="1022374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звуковая гимнастика: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согласных С, 3, Ш, Щ с сокращением мимической мускулатуры.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Ж , Р.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гласных У, Е, О, И, А.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комбинации 2-х, 3-х звуков.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приставок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Гр,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кратко. </a:t>
            </a:r>
          </a:p>
          <a:p>
            <a:pPr marL="457200" indent="-457200"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звуков с усилением в середине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сссСССссс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Темп выполнения медленный. </a:t>
            </a:r>
          </a:p>
          <a:p>
            <a:pPr marL="457200" indent="-457200">
              <a:buAutoNum type="arabicParenR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Психопотенцированию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усиления локального кровообращения в легких. 8) Комплексирование всех лечебных вариантов</a:t>
            </a:r>
            <a:r>
              <a:rPr lang="ru-RU" dirty="0"/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ЛФК при заболеваниях органов дыхания назначаются после установления нормальной или стойкой субфебрильной температуры и наличии данных, указывающих на обратное развитие воспаления при отсутствии выраженных явлений сердечно-сосудистой недостаточности.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заболеваниях органов дыхания используются режимы двигательной активности: полупостельный и свободный.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ЛФК в данных режимах применяются со строгой индивидуализацией, с применением схем лечебной гимнастики без нарушений опорно-двигательного аппарата. После окончания лечения в условиях стационара занятия ЛФК с психофизической тренировкой следует продолжать до полного восстановления здоровья и трудоспособности. </a:t>
            </a:r>
          </a:p>
        </p:txBody>
      </p:sp>
    </p:spTree>
    <p:extLst>
      <p:ext uri="{BB962C8B-B14F-4D97-AF65-F5344CB8AC3E}">
        <p14:creationId xmlns:p14="http://schemas.microsoft.com/office/powerpoint/2010/main" val="51659831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EE9C1E-AE35-432F-9D6F-1970757A3BC2}"/>
              </a:ext>
            </a:extLst>
          </p:cNvPr>
          <p:cNvSpPr txBox="1"/>
          <p:nvPr/>
        </p:nvSpPr>
        <p:spPr>
          <a:xfrm>
            <a:off x="106532" y="117693"/>
            <a:ext cx="1125688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содержание этапов сестринского процесса: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этап — сестринское обследование.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Опрашивая пациента, выясняем субъективные данные (жалобы). Осматривая пациента, выделяем характерные объективные данные при нарушении потребности дышать с участием системы органов дыхания; цвет кожных покровов; положение в постели; температуру тела, пульс; дыхание: — одышка в покое, физической нагрузке, — хрипы, слышимые на расстоянии, — частота дыхательных движений, — изменение ритма и глубины дыхания.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этап — определение проблем пациента или сестринских диагнозов: необходимо проанализировать результат сестринского обследования. Определить приоритеты направления сестринского ухода.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Настоящие: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затруднение отхождения мокроты, связанное с нарушением двигательной активности;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одышка, связанная со скоплением большого количества мокроты из-за кашля сухого, кашля влажного;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боль в грудной клетке при глубоком дыхании;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затрудненное дыхание на вдохе;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затрудненное дыхание на выдохе, связанное с выполнением физической нагрузки;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одышка, связанная с физическим напряжением;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одышка, связанная с незначительным физическим напряжением;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одышка, проявляющаяся в состоянии покоя;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кровохарканье.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Потенциальные: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высокая степень риска образования спаек в плевральной полости;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высокая степень риска формирования патологической компенсации дыхания;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высокая степень риска ухудшения функции сердечно-сосудистой системы.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этап — планирование сестринского вмешательства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611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4029CF-1D8F-4E55-9476-6A1BE85C7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0826F5C-0E3C-4DE2-9FC2-1479653950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C482D230-828B-43B3-9A5D-831744E4A2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2F5FDC1-B03C-45E1-B45F-D14906E432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E4567CF-F5FC-41A4-872A-5E0C8F4F6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xmlns="" id="{947D12A3-441C-43EC-874D-8D0AC0F673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16B68453-3FC2-4ABA-B0CD-F9C50CB68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BADA570C-F98C-4C00-941F-D922EC516F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114864-B440-4F4A-8EA5-85685C46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100">
                <a:latin typeface="Times New Roman" panose="02020603050405020304" pitchFamily="18" charset="0"/>
                <a:cs typeface="Times New Roman" panose="02020603050405020304" pitchFamily="18" charset="0"/>
              </a:rPr>
              <a:t> ЛФК ПРИ ЗАБОЛЕВАНИЯХ СЕРДЕЧНО-СОСУДИСТОЙ СИСТЕМЫ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6D989B-78B1-44BE-9347-8A55DB69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283359" cy="381174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симптомами заболеваний сердечно-сосудистой системы являются: 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Учащенное сердцебиение (тахикардия). 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Одышка — застойные изменения в легких, связанные с недостаточностью работы левого желудочка, возникает при физических движениях, после еды в лежащем положении. 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Сердечная астма — одышка, появляющаяся ночью во время сна — застой крови в легких. 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Отеки — в подкожной клетчатке, в плевральной и брюшной полостях. У ходячих пациентов на лодыжках, го- лянях, ступнях, у лежачих — на пояснице и крестце. </a:t>
            </a:r>
          </a:p>
          <a:p>
            <a:pPr>
              <a:lnSpc>
                <a:spcPct val="90000"/>
              </a:lnSpc>
            </a:pPr>
            <a:r>
              <a:rPr lang="ru-RU" sz="15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Цианоз — недостаточное кровенаполнение поверхностных сосудов.</a:t>
            </a:r>
          </a:p>
          <a:p>
            <a:pPr marL="0" indent="0">
              <a:lnSpc>
                <a:spcPct val="90000"/>
              </a:lnSpc>
              <a:buNone/>
            </a:pPr>
            <a:endParaRPr lang="ru-RU" sz="15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37E0CB-BA57-47B9-BAC0-21DE4068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882" y="769625"/>
            <a:ext cx="4839661" cy="30368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D07660-F828-473E-9686-90E7BC86C2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F2707B-8BCA-444D-9E6F-93A289E8C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45" y="4284996"/>
            <a:ext cx="2337171" cy="17528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B87800-F218-413D-9668-2AA854F5F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372" y="4381404"/>
            <a:ext cx="2337171" cy="15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179</TotalTime>
  <Words>3208</Words>
  <Application>Microsoft Office PowerPoint</Application>
  <PresentationFormat>Произвольный</PresentationFormat>
  <Paragraphs>212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Совет директоров</vt:lpstr>
      <vt:lpstr>Федеральное Государственное бюджетное образовательное учреждение высшего профессионального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  Фармацевтический колледж</vt:lpstr>
      <vt:lpstr>План:</vt:lpstr>
      <vt:lpstr>ЛФК ПРИ ЗАБОЛЕВАНИЯХ ОРГАНОВ ДЫХАНИЯ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ЛФК ПРИ ЗАБОЛЕВАНИЯХ СЕРДЕЧНО-СОСУДИСТОЙ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ЛФК ПРИ ЗАБОЛЕВАНИЯХ ОРГАНОВ ПИЩЕВАРЕНИЯ И ОБМЕНА ВЕЩЕСТВ </vt:lpstr>
      <vt:lpstr>Презентация PowerPoint</vt:lpstr>
      <vt:lpstr>Презентация PowerPoint</vt:lpstr>
      <vt:lpstr>Презентация PowerPoint</vt:lpstr>
      <vt:lpstr>Презентация PowerPoint</vt:lpstr>
      <vt:lpstr> ЛФК ПРИ ТРАВМАХ ОПОРНО-ДВИГАТЕЛЬНОГО АППАРАТА И ЗАБОЛЕВАНИЯХ ПЕРИФЕРИЧЕСКОЙ И ЦЕНТРАЛЬНОЙ НЕРВНОЙ СИСТЕМЫ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профессионального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  Фармацевтический колледж</dc:title>
  <dc:creator>Мухамад Ибрагимов</dc:creator>
  <cp:lastModifiedBy>Admin</cp:lastModifiedBy>
  <cp:revision>22</cp:revision>
  <dcterms:created xsi:type="dcterms:W3CDTF">2020-05-07T14:02:24Z</dcterms:created>
  <dcterms:modified xsi:type="dcterms:W3CDTF">2020-06-15T12:02:50Z</dcterms:modified>
</cp:coreProperties>
</file>