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5C4"/>
    <a:srgbClr val="85B9B9"/>
    <a:srgbClr val="9BA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20000">
              <a:srgbClr val="E6E6E6"/>
            </a:gs>
            <a:gs pos="0">
              <a:srgbClr val="7D8496">
                <a:lumMod val="73000"/>
                <a:alpha val="60000"/>
              </a:srgbClr>
            </a:gs>
            <a:gs pos="35000">
              <a:srgbClr val="E6E6E6"/>
            </a:gs>
            <a:gs pos="100000">
              <a:srgbClr val="98C5C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12068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разрушенных зубов искусственными коронками. Литые коронки. Клинико-лабораторные этапы изготовления.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7747" y="3933056"/>
            <a:ext cx="2664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2147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19256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Литая коронка должна иметь толщину 0.3—0,5 мм.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постановки диагноза и определения ортопедической конструкции, постановки анестезии приступают к работе с зубом.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экономно и осто­рожно с учетом зон безопасности.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Препарирование окклюзионной поверхности производят пре­рывисто, используя абразивы различных фасонов и размеров с равномерной зернистостью (круглые, большого диаметра, уд­линенные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фиссурные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конусовидные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торпедовидные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алмаз­ные головки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Вестибулярную поверхность зуба начинают препарировать с создания двух-трех вертикальных желобков алмазным диском малого диаметра со специальным ограничителем углубления в твердые ткани зуба. Желобки создают на вестибулярной повер­хности, начиная от шейки зуба и заканчивая их в области буг­ров с оральной стороны. В конце препарирования коронке зуба придается форма равномерно усеченного конуса по направлению к режущему краю (жевательной поверхности) под углом не более 5—7°, с широким основанием в пришеечной области. Уве­личение угла конвергенции ухудшает фиксацию коронки. С жевательной поверхности снимают равномерно от 0,5 до 1,5— 2,0 мм. Препарирование зуба проводят как с созданием уступа, так и без него. В пришеечной области, на передних зубах и первых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десны создается уступ шириной 0,3-0,5 мм при помощи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обратноконусовидной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головки с ал­мазным покрытием. Не обязательно создавать уступ на вторых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зубах с обнаженной или узкой шейкой, а также на контактных и оральных поверхностях зуба. Уровень уступа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супралингвальный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определяется в зависимости от клинических условий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6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589240"/>
            <a:ext cx="7859216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Отпрепарированная культя зуба 2.1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Учебное\Ординатура\рефераты, презентации\Preparation Titelbild_1200x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7" y="1124744"/>
            <a:ext cx="7626346" cy="42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снятием оттиска необходимо провести ретракцию дес­ны при помощи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ретракционной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нити, пропитанной раствором с сосудосуживающими и дубящими свойствами. Нить уклады­вается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желобок на 5—10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 двухслойный оттиск, он позволяет получить точ­ный отпечаток препарированных зубов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поддесневой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корня до дна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желобка. Предварительный оттиск (первый слой) снимают с помощью стандартной ложки с применением базис­ных масс (предпочтительны А-силиконы). Окончательный,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коррегирующий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оттиск снимают с по­мощью более жидких корригирующих масс, находящихся в этих же комплектах. С противоположной челюсти снимается вспомогательный оттиск.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окклюзии: из основной массы силиконового материала изготавливаются валики, снимаются слепки в прикусе справа и слева.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фиксируется провизорная коронка.</a:t>
            </a:r>
          </a:p>
          <a:p>
            <a:pPr marL="0" indent="0"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чебное\Ординатура\рефераты, презентации\mu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89863" cy="56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7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1-ый лабораторный –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разборных гипсовых моделей челюстей.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литой цельнометаллической коронки.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:\Учебное\Ординатура\рефераты, презентации\704vfc7aff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047531" cy="35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7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комбинированных разборных моделей с опорными зубами из высокопрочных сортов гипса. Модель препарированного зуба покрывается слоем целлу­лоидного лака и приступают к моделированию. Постепенно на­слаивают воск до придания точной анатомической формы, за­тем устанавливают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литникообразующий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штифт. За вертикаль­но стоящий штифт восковую заготовку снимают с модели, ох­лаждают, обезжиривают и гипсуют в огнеупорную массу. Для получения тонкостенной коронки (0,35-0,1 мм) моделирова­ние поводят в два этапа. Предварительно моделирование осуществляют синим или черным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моделировочным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воском путем наслоения для воссоздания анатомической формы зуба. Созда­ют экватор, контуры бугров или линию режущего края. Объем культи должен остаться меньше объема естественного зуба на толщину металла. Окончательное моделирование проводят пу­тем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отжатия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воссозданным контурам размягченной плас­тинки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воска толщиной 0,4-0,35 мм или стандартных восковых заготовок. Тонкостенную корон­ку можно получить, отливая ее на огнеупорной модели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Восковую конструкцию передают в литейную лабораторию.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Отлитые коронки припасовывают на рабочей модели и пере­дают в клинику.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5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1897831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Центробежная литейная установка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Учебное\Ординатура\рефераты, презентации\7404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5756"/>
            <a:ext cx="8547297" cy="3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Учебное\Ординатура\рефераты, презентации\degussa-tsentrobezhnaya-liteynaya-mashina-na-pruzhinnom-privode-93742-0-1552209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908226" cy="29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8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2-ой клинический –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качества изготовленной коронки (припасовка) в полости рта.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Коронку осматривают вне полости рта на наличие ее цело­стности (отсутствие пор, трещин, наплывов, пятен и др.), де­зинфицируют и накладывают на опорный зуб. Если в процес­се припасовки коронки встречаются препятствия, то участки, меняющие ее продвижению, выявляют с помощью эластич­ных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цинкоксидэвгенольных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масс. Массу вводят внутрь коронки и помещают ее на культю, там, где имеется препят­ствие — слоя массы не будет. Участки, мешающие свободно­му продвижению коронки по культе зуба, снимают с помо­щью алмазных головок и боров. Тщательно поверяют отноше­ние края литой коронки к десне и точность прилегания к усту­пу.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9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Учебное\Ординатура\рефераты, презентации\czelnolitaya-kor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4575"/>
            <a:ext cx="7357171" cy="52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1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коронки должен быть в одной плоскости с твердыми тканями зуба. Коронка не должна перекрывать уступ, иначе возможна травма краевого пародонта. Если край коронки на каком-либо участке не доходит до уступа, а на модели зуба точно совпадает с ним, то ошибка, возможно, была допущена при получении оттиска или отливке модели. В таком случае необходимо получить оттиск и отлить новую модель. Затем оценивают уровень окклюзионной поверхности по отношению к зубам-антагонистам, плотность контакта с соседними зуба­ми, точность восстановления анатомической формы. Когда име­ется повышение прикуса,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супраконтакты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выявляются копиро­вальной бумагой или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окклюзиограммой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устраняются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сошлифовыванием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карборундовой головкой или камнем. Равномер­ный контакт литой коронки с зубами-антагонистами выверя­ют в положении центральной, передней и боковой окклюзии. Литые коронки, неплотно охватывающие зуб, не имеющие кон­такта с соседними зубами или антагонистами, подлежат пере­делке.</a:t>
            </a:r>
          </a:p>
          <a:p>
            <a:endParaRPr lang="ru-RU" dirty="0"/>
          </a:p>
        </p:txBody>
      </p:sp>
      <p:pic>
        <p:nvPicPr>
          <p:cNvPr id="8195" name="Picture 3" descr="H:\Учебное\Ординатура\рефераты, презентации\slide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08" y="4672082"/>
            <a:ext cx="3553073" cy="23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1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цельнолитых искусственных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коронках, а также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клинико-лабораторных этапах их изготовления.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3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7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641379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2-ой лабораторный –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шлифовка и полировка искусственной коронки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Шлифовка и полировка литой коронки при помощи специ­альных щеток, кругов и специальных полировочных паст.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:\Учебное\Ординатура\рефераты, презентаци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1281"/>
            <a:ext cx="5315744" cy="28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1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3-ий клинический –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коронки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цемент.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Цементы для постоянной фиксации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литых коронок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Цинк-фосфатные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цементы: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Унифас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Адгезор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(Чехия),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Phosphacap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Германия),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Septocell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Франция).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Поликарбоксилатные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цементы: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Aqualox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Германия),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Selfast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Франция).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Стеклоиономерные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цементы: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«Aqua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КемФил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БейзЛайн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(Германия),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Ionocell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Франция),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Fuji»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Учебное\Ординатура\рефераты, презентации\схема-fiksacii-koronok-на-цененте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00832"/>
            <a:ext cx="4501690" cy="17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9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Фиксация </a:t>
            </a:r>
            <a:r>
              <a:rPr lang="ru-RU" dirty="0" smtClean="0"/>
              <a:t>цельнолитой </a:t>
            </a:r>
            <a:r>
              <a:rPr lang="ru-RU" dirty="0"/>
              <a:t>коронки на цемент в полости рта. Это последний клинический этап, при котором коронка тщательно дезинфицируется и накладывается на зуб.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проверки качества ее вновь дезинфицируют и высушивают воздухом под давлением. Зуб изолируют от слюны ватными или марлевыми тампонами, дезинфицируют, обезжиривают и высушивают. По известным правилам замешивают фиксирующий цемент жидкой консистенции, что необходимо для свободного выхода его из-под края коронки. Более густая консистенция цемента может быть причиной неполного наложения коронки. Цементом заполняют примерно треть коронки, обмазывая им ее стенки и поверхности культи зуба. Коронку накладывают на зуб и просят больного плотно сомкнуть зубы в центральной окклюзии. Если контакт недостаточен, то иногда прокладывают тонким ватным тампоном для более сильного смыкания. Затвердевший цемент осторожно удаляют через 20-30 минут, избегая повреждения краевого пародонта. Пациенту объясняют необходимость щадящего режима в первые 2-3 часа после кристаллизации цемента.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:\Учебное\Ординатура\рефераты, презентации\cementnaja-fiksacija-izgotovlenie-plastmassovoj-koro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592875"/>
            <a:ext cx="4096247" cy="22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9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Учебное\Ординатура\рефераты, презентации\fuji_1_kit_49ec8e7da0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12776"/>
            <a:ext cx="5230813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7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цельнолитые коронки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ортопедическими конструкциями, которые способны восполнить недостающие ткани зуба а следственно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функцию, правильное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зуба или нескольких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зубов, однако не применяются с целью восполнения эстетического компонента.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86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147–149.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185- 186.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502-510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56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Ортопедическая стоматология. Материалы и технологии : учебник / А. И. Абдурахманов, О. Р. Курбанов. - 3-е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280-285.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2017.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288-291.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2016.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И. Ибрагимов, Г. В. Большаков, Б. П. Марков [и др.]. – Москва: «ГЭОТАР – Медиа»,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156-157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1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Изучить цельнолитые коронки и восстановление с помощью них разрушенных зубов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Разобрать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цельнолитых коронок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8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Цельнолитая искусственная коронка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плотный цельнолитого каркаса (колпачок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выполненного из сплава металлов (кобальт и хром, хром и никель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имитирующая форму естественного зуба.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такой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коронки варьируется 0.3—0,5 мм</a:t>
            </a:r>
          </a:p>
        </p:txBody>
      </p:sp>
    </p:spTree>
    <p:extLst>
      <p:ext uri="{BB962C8B-B14F-4D97-AF65-F5344CB8AC3E}">
        <p14:creationId xmlns:p14="http://schemas.microsoft.com/office/powerpoint/2010/main" val="225476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Учебное\Ординатура\рефераты, презентации\lita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5086"/>
            <a:ext cx="762158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и определяющим показанием для восстановления разрушенных зубов цельнолитыми искусственными коронками является индекс разрушения окклюзионной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зуба  ( ИРОПЗ &gt;60% , но менее 85%)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33324"/>
            <a:ext cx="5832648" cy="34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46976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ИРОПЗ (таблица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311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чебное\Ординатура\рефераты, презентации\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7" y="836712"/>
            <a:ext cx="7034530" cy="52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6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:\Учебное\Ординатура\рефераты, презентации\2af9bcc2ac34758e305e72c3b61531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9" y="1551977"/>
            <a:ext cx="7719375" cy="51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8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4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литых цельнометаллических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46" y="14314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1-ый клинический –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обследование, постановка диагноза, выбор метода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лечения, психотерапевтическая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премедикация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необходима), препарирование зуба, снятие оттисков. Определение центральной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:\Учебное\Ординатура\рефераты, презентации\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85" y="3822525"/>
            <a:ext cx="5464500" cy="30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2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1384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 работы:</vt:lpstr>
      <vt:lpstr>Задачи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Клинико-лабораторные этапы изготовления литых цельнометаллических коронок</vt:lpstr>
      <vt:lpstr>Клинико-лабораторные этапы изготовления литых цельнометаллических коронок</vt:lpstr>
      <vt:lpstr>Клинико-лабораторные этапы изготовления литых цельнометаллических коронок</vt:lpstr>
      <vt:lpstr>Презентация PowerPoint</vt:lpstr>
      <vt:lpstr>Клинико-лабораторные этапы изготовления литых цельнометаллических коронок</vt:lpstr>
      <vt:lpstr>Презентация PowerPoint</vt:lpstr>
      <vt:lpstr>Клинико-лабораторные этапы изготовления литых цельнометаллических коронок</vt:lpstr>
      <vt:lpstr>Презентация PowerPoint</vt:lpstr>
      <vt:lpstr>Презентация PowerPoint</vt:lpstr>
      <vt:lpstr>Клинико-лабораторные этапы изготовления литых цельнометаллических коронок</vt:lpstr>
      <vt:lpstr>Презентация PowerPoint</vt:lpstr>
      <vt:lpstr>Презентация PowerPoint</vt:lpstr>
      <vt:lpstr>Клинико-лабораторные этапы изготовления литых цельнометаллических коронок</vt:lpstr>
      <vt:lpstr>Клинико-лабораторные этапы изготовления литых цельнометаллических коронок</vt:lpstr>
      <vt:lpstr>Презентация PowerPoint</vt:lpstr>
      <vt:lpstr>Презентация PowerPoint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Пользователь Windows</cp:lastModifiedBy>
  <cp:revision>25</cp:revision>
  <dcterms:created xsi:type="dcterms:W3CDTF">2023-01-16T11:38:13Z</dcterms:created>
  <dcterms:modified xsi:type="dcterms:W3CDTF">2023-01-18T13:27:43Z</dcterms:modified>
</cp:coreProperties>
</file>