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30075-1C2B-D74C-9EE9-DDA487D5B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E82D7B-59A9-B74D-90B4-E43C57523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25D449-5285-284C-B782-5FD5B070A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2BB1-26D4-C740-8E4B-8365BCA15B1E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5CE1BE-6CBE-3A4A-B506-E73C5C244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F5D4E1-8C87-E744-9036-A8954377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6FA9-FEA0-D443-83BD-27BA5589E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83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01D27-C4B3-9242-9978-79C9F470E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C5D7F6-AB44-9C44-9DA0-58809CAB8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42A7E1-CDE8-CA40-9714-0C19E62C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2BB1-26D4-C740-8E4B-8365BCA15B1E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6307E2-FFFD-6642-8629-879219A50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0F08AF-664D-D741-A19E-F499A4B0C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6FA9-FEA0-D443-83BD-27BA5589E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4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794DE4-8235-4B47-92DF-6880163848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0C1DF2-B583-8347-A068-FB7EBA97D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7A6105-DEFE-A345-BB94-C06E2BF36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2BB1-26D4-C740-8E4B-8365BCA15B1E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7DFAB7-6A66-994D-97B2-D19859C36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2061D9-F561-FE40-9E8A-7220DF1E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6FA9-FEA0-D443-83BD-27BA5589E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88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FE3C5-7BB6-4A4F-A6EA-FB56E733B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41E5C-F970-7A45-B77E-9895EF1B1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903782-039B-B24C-A8B5-A4A1651AD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2BB1-26D4-C740-8E4B-8365BCA15B1E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95FD4F-94D3-AA43-95A1-387D4FF0F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D390AF-5ABE-A645-9B60-7267C453B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6FA9-FEA0-D443-83BD-27BA5589E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445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5D7F22-7BDF-624D-A669-4EF01BF2C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B8429B-DC70-8F4F-A5EF-E7728AB52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522CB0-9396-4746-95EC-66818B0EB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2BB1-26D4-C740-8E4B-8365BCA15B1E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59362-7E4A-1E4F-ACB8-606360F0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2DF387-F703-5C41-AB3E-1D6B7A03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6FA9-FEA0-D443-83BD-27BA5589E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50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538A6E-8A75-C142-AAB2-95EAF1765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E7B6D6-7AD7-404F-B568-ABC4BAB86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635CDE-1C76-BE4D-B594-383F6EB3A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41EAD0-3116-9144-8424-086628C88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2BB1-26D4-C740-8E4B-8365BCA15B1E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DB8039-4A58-E145-8848-52211A8B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34E489-237D-0E4B-84AF-71DA6448C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6FA9-FEA0-D443-83BD-27BA5589E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32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E9CC6-96D7-B54F-BB15-E9F0BBF51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B6D16C-6D77-484D-810A-F4A096FC0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3D8858-CE8F-1442-9EC3-5A9050614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4086162-1F39-9F47-B8A3-B93B93DC4B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6EEA228-1173-254F-B526-1B1D87993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D79A3D-229D-E04F-9038-604925C39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2BB1-26D4-C740-8E4B-8365BCA15B1E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1F18984-035B-EF46-9406-0B4363EB6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2E1664-EE16-9540-A10E-E400E2DF4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6FA9-FEA0-D443-83BD-27BA5589E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27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8BAFD-B4D1-DD44-980F-84046528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2666D0-003A-7548-A4B7-AAEC92C3C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2BB1-26D4-C740-8E4B-8365BCA15B1E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C78F06-1AC1-E041-8078-93B63B3E8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350895-146C-A244-92C4-345E2754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6FA9-FEA0-D443-83BD-27BA5589E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72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C87B63-8B0F-B240-8A6B-E9EE047C6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2BB1-26D4-C740-8E4B-8365BCA15B1E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F12E99-D0FC-F441-9F18-6A64C86CC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B301C0-0DB2-9E47-B365-3B6F7EA5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6FA9-FEA0-D443-83BD-27BA5589E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9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C416A-033B-7548-9A59-39B5CF25F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5E573B-AF64-F144-99BC-66E417926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A0710C-B934-AE4D-8723-A7704EAF6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8154C2-7D76-204C-A6A7-55C26FAAD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2BB1-26D4-C740-8E4B-8365BCA15B1E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8AC281-5AC3-9849-94A6-F675A12B5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A2524C-930D-4046-87B6-81397317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6FA9-FEA0-D443-83BD-27BA5589E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46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04BF23-F9A8-644B-BC86-6C683FD06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95258A9-A4EB-454E-8A7A-2AAAB4253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2895C4-F0AA-7B4D-ACBB-3D24AAE21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7BA011-875B-BC46-9E79-8C0B2CA95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2BB1-26D4-C740-8E4B-8365BCA15B1E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2428C8-AE63-1743-935E-ED26ADBBC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2B78C2-B206-5B42-9EDF-4E3242E6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6FA9-FEA0-D443-83BD-27BA5589E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63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3D7DE-C648-2645-A4D7-99C5CDE01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B7860E-2C10-9140-8B6B-2A414A4C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19ED17-2C04-E942-8E23-2CB9DD8585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C2BB1-26D4-C740-8E4B-8365BCA15B1E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1E5025-409F-B147-8052-844C3E0CA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BC352-599C-204A-91DA-36AFCCF1D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46FA9-FEA0-D443-83BD-27BA5589E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25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4CD1D-9D2E-A64A-9C58-5B4481C448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Сан.режим в аптечной организации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9D688B-5003-E549-BC5B-21B6915B11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/>
              <a:t>Выполнила:Акулинчева А.А.</a:t>
            </a:r>
          </a:p>
          <a:p>
            <a:pPr algn="r"/>
            <a:r>
              <a:rPr lang="ru-RU"/>
              <a:t>Проверила:Казакова Е.Н.</a:t>
            </a:r>
          </a:p>
        </p:txBody>
      </p:sp>
    </p:spTree>
    <p:extLst>
      <p:ext uri="{BB962C8B-B14F-4D97-AF65-F5344CB8AC3E}">
        <p14:creationId xmlns:p14="http://schemas.microsoft.com/office/powerpoint/2010/main" val="186786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7333A-A151-2343-958E-B4E72C2FB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Хранение ветоши и моющих сред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3524B18-D31E-F241-AD0D-4FF73E2E2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674308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FF494-90C4-F44C-860B-CEED4E1A4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1CA0948-C6D6-A74B-9A8E-24D1A54F0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44" y="1690688"/>
            <a:ext cx="3263503" cy="4351338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5CCA2C7-AFED-5E4B-ADA6-03F16F629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855" y="719666"/>
            <a:ext cx="406400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89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C35608-2915-6F43-BF30-89DF24D6C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Хранение лекарственных препаратов</a:t>
            </a:r>
            <a:br>
              <a:rPr lang="ru-RU"/>
            </a:b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D6C0A73-0EC3-8E45-828B-63C3E386C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263503" cy="4351338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E71693F0-CFCD-884C-905A-1C6C85FB6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62" y="1690688"/>
            <a:ext cx="5206178" cy="390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27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615CB-773B-4E43-8A3A-E8C5C2FFB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Журнал учёта термолабильного режима холодильного оборудования</a:t>
            </a:r>
            <a:br>
              <a:rPr lang="ru-RU"/>
            </a:b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34D6E83-2679-234F-88DF-A84EBE1CA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5108" y="1825624"/>
            <a:ext cx="6435038" cy="4826279"/>
          </a:xfrm>
        </p:spPr>
      </p:pic>
    </p:spTree>
    <p:extLst>
      <p:ext uri="{BB962C8B-B14F-4D97-AF65-F5344CB8AC3E}">
        <p14:creationId xmlns:p14="http://schemas.microsoft.com/office/powerpoint/2010/main" val="25776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13D06-F06D-DE46-9F30-8983F70B3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Гигрометр для регистрации параметров в материальной комнате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0447ED9-F6F1-A549-A207-1CA770C9C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869" y="1736178"/>
            <a:ext cx="6342262" cy="4756697"/>
          </a:xfrm>
        </p:spPr>
      </p:pic>
    </p:spTree>
    <p:extLst>
      <p:ext uri="{BB962C8B-B14F-4D97-AF65-F5344CB8AC3E}">
        <p14:creationId xmlns:p14="http://schemas.microsoft.com/office/powerpoint/2010/main" val="714478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DA93AF-E402-7F40-AC95-8840D7CC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1884CC5-28D9-1E41-ACE1-F9C9B1101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722725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2F4D7-3F21-F346-993C-27D211D0E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8C98F2-A38C-C748-B64C-38E5C3A8C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88458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8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Сан.режим в аптечной организации</vt:lpstr>
      <vt:lpstr>Хранение ветоши и моющих сред</vt:lpstr>
      <vt:lpstr>Презентация PowerPoint</vt:lpstr>
      <vt:lpstr>Хранение лекарственных препаратов </vt:lpstr>
      <vt:lpstr>Журнал учёта термолабильного режима холодильного оборудования </vt:lpstr>
      <vt:lpstr>Гигрометр для регистрации параметров в материальной комнате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Сан.режим в аптечной организации</dc:title>
  <dc:creator>Victoria Akulincheva</dc:creator>
  <cp:lastModifiedBy>Victoria Akulincheva</cp:lastModifiedBy>
  <cp:revision>2</cp:revision>
  <dcterms:created xsi:type="dcterms:W3CDTF">2021-06-29T01:30:57Z</dcterms:created>
  <dcterms:modified xsi:type="dcterms:W3CDTF">2021-06-29T01:50:59Z</dcterms:modified>
</cp:coreProperties>
</file>