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1CD-8A66-48D5-B8EF-E8242CE45F4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9A4-125C-47A2-BEC6-AB511FED6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17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1CD-8A66-48D5-B8EF-E8242CE45F4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9A4-125C-47A2-BEC6-AB511FED6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21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1CD-8A66-48D5-B8EF-E8242CE45F4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9A4-125C-47A2-BEC6-AB511FED6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82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1CD-8A66-48D5-B8EF-E8242CE45F4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9A4-125C-47A2-BEC6-AB511FED6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5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1CD-8A66-48D5-B8EF-E8242CE45F4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9A4-125C-47A2-BEC6-AB511FED6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29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1CD-8A66-48D5-B8EF-E8242CE45F4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9A4-125C-47A2-BEC6-AB511FED6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96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1CD-8A66-48D5-B8EF-E8242CE45F4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9A4-125C-47A2-BEC6-AB511FED6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6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1CD-8A66-48D5-B8EF-E8242CE45F4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9A4-125C-47A2-BEC6-AB511FED6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6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1CD-8A66-48D5-B8EF-E8242CE45F4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9A4-125C-47A2-BEC6-AB511FED6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88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1CD-8A66-48D5-B8EF-E8242CE45F4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9A4-125C-47A2-BEC6-AB511FED6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27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1CD-8A66-48D5-B8EF-E8242CE45F4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9A4-125C-47A2-BEC6-AB511FED6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61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81CD-8A66-48D5-B8EF-E8242CE45F4F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B79A4-125C-47A2-BEC6-AB511FED6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89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029648"/>
              </p:ext>
            </p:extLst>
          </p:nvPr>
        </p:nvGraphicFramePr>
        <p:xfrm>
          <a:off x="-108520" y="3068960"/>
          <a:ext cx="9793088" cy="4155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Документ" r:id="rId3" imgW="9410625" imgH="5708943" progId="Word.Document.12">
                  <p:embed/>
                </p:oleObj>
              </mc:Choice>
              <mc:Fallback>
                <p:oleObj name="Документ" r:id="rId3" imgW="9410625" imgH="57089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08520" y="3068960"/>
                        <a:ext cx="9793088" cy="4155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805569"/>
              </p:ext>
            </p:extLst>
          </p:nvPr>
        </p:nvGraphicFramePr>
        <p:xfrm>
          <a:off x="611560" y="116632"/>
          <a:ext cx="8136904" cy="3186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Документ" r:id="rId5" imgW="10241027" imgH="5232031" progId="Word.Document.12">
                  <p:embed/>
                </p:oleObj>
              </mc:Choice>
              <mc:Fallback>
                <p:oleObj name="Документ" r:id="rId5" imgW="10241027" imgH="52320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116632"/>
                        <a:ext cx="8136904" cy="3186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16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Microsoft Word Document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 Владимировна Кравченко</dc:creator>
  <cp:lastModifiedBy>Маргарита Владимировна Кравченко</cp:lastModifiedBy>
  <cp:revision>8</cp:revision>
  <cp:lastPrinted>2022-03-18T09:21:33Z</cp:lastPrinted>
  <dcterms:created xsi:type="dcterms:W3CDTF">2022-03-18T03:28:53Z</dcterms:created>
  <dcterms:modified xsi:type="dcterms:W3CDTF">2022-03-18T09:51:00Z</dcterms:modified>
</cp:coreProperties>
</file>