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33D93-E3E7-4006-AF85-E9CC30540F07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78D0C-BE63-4543-B9B0-E139DC321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21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7BF2-751F-4537-B993-EC8BD92D8C2C}" type="datetime1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74B0-1F3E-459F-ADC8-341C3A84DC90}" type="datetime1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1CCE-2A1D-409F-9593-DE8370DF606B}" type="datetime1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50A8-D058-41E1-BF73-EFD6772CB91A}" type="datetime1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2E03-284A-44D2-8E4F-4EC6C56C2488}" type="datetime1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79E5-03FE-44C4-BB85-8F2FB18C2DBD}" type="datetime1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3964-0E0E-4B28-B22E-82B46685E2B3}" type="datetime1">
              <a:rPr lang="ru-RU" smtClean="0"/>
              <a:t>06.07.2023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E936-49A3-41EA-8265-BD2FE2D02E38}" type="datetime1">
              <a:rPr lang="ru-RU" smtClean="0"/>
              <a:t>06.07.2023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7453-1E60-41C0-84EF-53EDBC9CCFDD}" type="datetime1">
              <a:rPr lang="ru-RU" smtClean="0"/>
              <a:t>06.07.2023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33D3-AF26-4DDF-9D2B-245A67F8F449}" type="datetime1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7D37-6130-43CD-AB78-BCA8B831DF68}" type="datetime1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96991-CA47-4030-A0FD-A4ADC91248AC}" type="datetime1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0"/>
            <a:ext cx="87979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5"/>
            <a:ext cx="72739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6693" y="2703228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МДК 03.01 Организация деятельности аптеки и ее структурных подразделений 2 курс 4 семестр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3452093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Приемка товаров в аптечных организациях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базе АО «Губернские аптеки» аптечный пункт 9 мая, 24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01317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 - Стаценко Е.С.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Общий руководитель – Борисов П.Б. (заведующий аптечным пунктом)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Непосредственный руководитель – Козловская Я.О. (фармацевт)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Методический руководитель – Казакова Е.Н. (преподаватель)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63813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Красноярск 2023 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531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28328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Если товар удовлетворяет по всем показателям, то на него наклеиваются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ценники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6" b="13707"/>
          <a:stretch/>
        </p:blipFill>
        <p:spPr>
          <a:xfrm>
            <a:off x="683568" y="1340768"/>
            <a:ext cx="4211363" cy="3168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8" b="14722"/>
          <a:stretch/>
        </p:blipFill>
        <p:spPr>
          <a:xfrm>
            <a:off x="3779912" y="2706214"/>
            <a:ext cx="4427984" cy="360581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57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32656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Товар с ценниками размещается по местам хранения, поступает в реализацию.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68" b="17344"/>
          <a:stretch/>
        </p:blipFill>
        <p:spPr>
          <a:xfrm>
            <a:off x="611560" y="1743707"/>
            <a:ext cx="4165798" cy="33699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604" y="1102097"/>
            <a:ext cx="3489852" cy="465313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174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260648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556" y="1124744"/>
            <a:ext cx="43924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Прохождение практики в организации АО «Губернские аптеки»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аптечном пункте 9 мая, 24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оставило хорошее впечатление. Дружелюбный коллектив, который всегда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поможет,  подскажет и предоставит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всю необходимую информации о моей будущей профессии. Весь персонал представлен профессиональными людьми, которые знают свое дело и готовы нести пользу населению. Можно сделать вывод, что я не ошиблась с выбором профессии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" b="9333"/>
          <a:stretch/>
        </p:blipFill>
        <p:spPr>
          <a:xfrm>
            <a:off x="4788024" y="1124744"/>
            <a:ext cx="4159983" cy="473313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57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3068960"/>
            <a:ext cx="72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777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628800"/>
            <a:ext cx="496855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Организация работы по приему товаров аптечного ассортимента производится в соответствии с приказом Минздрава РФ от 31.08.2016 г. № 647н «Об утверждении правил надлежащей аптечной практики лекарственных препаратов для медицинского применения».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936" y="1561195"/>
            <a:ext cx="3212975" cy="321297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87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764704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Прием товаров аптечного ассортимента осуществляется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материально ответственным лицом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специально отведенной для этого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зоне (зона приемки),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которая оборудована столом для приема товара, поддоном и компьютером.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9"/>
          <a:stretch/>
        </p:blipFill>
        <p:spPr>
          <a:xfrm>
            <a:off x="2051720" y="2348880"/>
            <a:ext cx="5328592" cy="383703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960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85085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Работа с поставщиками осуществляется на основании заключенных договоров на определенный период времени, в течение действия которых в аптеку осуществляются поставки товаров аптечного ассортимента. Основными поставщиками являются: «ФК Гранд Капитал Красноярск», ЦВ «Протек», «Катрен»; «Пульс»; ООО «Трансторгмаркет»; ООО «Агроресурсы».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182" y="3518315"/>
            <a:ext cx="2696938" cy="204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20" y="3060909"/>
            <a:ext cx="5213623" cy="86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38296" r="8587" b="38000"/>
          <a:stretch/>
        </p:blipFill>
        <p:spPr bwMode="auto">
          <a:xfrm>
            <a:off x="1115616" y="3933236"/>
            <a:ext cx="418228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0" b="26612"/>
          <a:stretch/>
        </p:blipFill>
        <p:spPr bwMode="auto">
          <a:xfrm>
            <a:off x="668131" y="5152436"/>
            <a:ext cx="4876800" cy="128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590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533" y="1853808"/>
            <a:ext cx="505537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процессе приема товаров аптечного ассортимента, в том числе требующих специальных условий хранения и мер безопасности, фармацевт осуществляет визуальный осмотр внешнего вида транспортной тары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632" y="1004858"/>
            <a:ext cx="3327834" cy="443711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764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76672"/>
            <a:ext cx="79208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Комплект необходимых документов приходит в аптеку в электронном виде, за исключением сопроводительного листа, он отдается в руки фармацевту. В комплект необходимых документов входят: товарно-транспортная накладная, счет-фактура, реестр документов по качеству, товарная накладная. Наличие этих документов подтверждает качество поставляемых товаров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38885"/>
            <a:ext cx="4848200" cy="352100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736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832" y="548680"/>
            <a:ext cx="8064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Если количество поставляемых мест или позиций соответствует указанному в сопроводительных документах, а также, если транспортная тара не повреждена, фармацевт ставит свою подпись на сопроводительных документах и заверяет ее печатью.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70" y="2136048"/>
            <a:ext cx="3111810" cy="41490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36049"/>
            <a:ext cx="3111810" cy="414908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260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296" y="116632"/>
            <a:ext cx="855218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После приемки товары аптечного ассортимента должны пройти приемочный контроль, который осуществляется до распределения товара по местам хранения и заключается в проверке по показателям: упаковка, маркировка, соответствие серии, указанной на упаковке товарной накладной, срок годности, также правильность оформления сопроводительных документов, наличие реестра документов по качеству. Приемочный контроль осуществляется в зоне приемки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" t="9532" r="14919"/>
          <a:stretch/>
        </p:blipFill>
        <p:spPr>
          <a:xfrm>
            <a:off x="827584" y="2875437"/>
            <a:ext cx="4050792" cy="3493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21"/>
          <a:stretch/>
        </p:blipFill>
        <p:spPr>
          <a:xfrm>
            <a:off x="4996950" y="2875437"/>
            <a:ext cx="3624266" cy="347245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337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86409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случае несоответствия поставленных товаров аптечного ассортимента данным сопроводительных документов, заведующий аптечным пунктом составляет акт, который является основанием для предъявления претензий поставщику, несоответствующий товар помещается в карантинную зону с пометкой «Забраковано при приемочном контроле». Претензия о несоответствии предъявляется в течение двух недель с момента получения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товара.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2" b="14480"/>
          <a:stretch/>
        </p:blipFill>
        <p:spPr bwMode="auto">
          <a:xfrm>
            <a:off x="1285465" y="2852936"/>
            <a:ext cx="6717085" cy="300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4644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512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 Стаценко</dc:creator>
  <cp:lastModifiedBy>Лиза</cp:lastModifiedBy>
  <cp:revision>7</cp:revision>
  <dcterms:created xsi:type="dcterms:W3CDTF">2023-07-04T16:50:04Z</dcterms:created>
  <dcterms:modified xsi:type="dcterms:W3CDTF">2023-07-06T16:24:39Z</dcterms:modified>
</cp:coreProperties>
</file>