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58" r:id="rId4"/>
    <p:sldId id="257" r:id="rId5"/>
    <p:sldId id="266" r:id="rId6"/>
    <p:sldId id="256" r:id="rId7"/>
    <p:sldId id="267" r:id="rId8"/>
    <p:sldId id="268" r:id="rId9"/>
    <p:sldId id="269" r:id="rId10"/>
    <p:sldId id="270" r:id="rId11"/>
    <p:sldId id="275" r:id="rId12"/>
    <p:sldId id="259" r:id="rId13"/>
    <p:sldId id="271" r:id="rId14"/>
    <p:sldId id="260" r:id="rId15"/>
    <p:sldId id="262" r:id="rId16"/>
    <p:sldId id="272" r:id="rId17"/>
    <p:sldId id="263" r:id="rId18"/>
    <p:sldId id="273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7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5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5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2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8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2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9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4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D94E-6F04-42C0-B233-EC10F9E273D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AD8D-3D5F-47E2-942C-9A26530F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680" y="1254566"/>
            <a:ext cx="9144000" cy="89372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848" y="2148289"/>
            <a:ext cx="9144000" cy="44948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производственной практике МДК 03.01 Организация деятельности аптеки и её структурных подразделений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«Фармация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Верхотуров Д.Е.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Москалёва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Тельных М.А.</a:t>
            </a:r>
          </a:p>
          <a:p>
            <a:pPr algn="l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9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937" y="418641"/>
            <a:ext cx="3877019" cy="10847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верхней и санитарной одежды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7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128" y="771181"/>
            <a:ext cx="4868537" cy="74323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перевязочного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и резиновых изделий.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63"/>
            <a:ext cx="4826000" cy="6410325"/>
          </a:xfrm>
        </p:spPr>
      </p:pic>
    </p:spTree>
    <p:extLst>
      <p:ext uri="{BB962C8B-B14F-4D97-AF65-F5344CB8AC3E}">
        <p14:creationId xmlns:p14="http://schemas.microsoft.com/office/powerpoint/2010/main" val="156340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588" y="936434"/>
            <a:ext cx="3785212" cy="75425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лекарственного растительного сырья.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" y="110169"/>
            <a:ext cx="516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1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3240" y="1068636"/>
            <a:ext cx="4681251" cy="64408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парафармацевтической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5550" cy="6688138"/>
          </a:xfrm>
        </p:spPr>
      </p:pic>
    </p:spTree>
    <p:extLst>
      <p:ext uri="{BB962C8B-B14F-4D97-AF65-F5344CB8AC3E}">
        <p14:creationId xmlns:p14="http://schemas.microsoft.com/office/powerpoint/2010/main" val="399131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207" y="760164"/>
            <a:ext cx="4173538" cy="79832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огнеопасных веществ.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1738" cy="6659563"/>
          </a:xfrm>
        </p:spPr>
      </p:pic>
    </p:spTree>
    <p:extLst>
      <p:ext uri="{BB962C8B-B14F-4D97-AF65-F5344CB8AC3E}">
        <p14:creationId xmlns:p14="http://schemas.microsoft.com/office/powerpoint/2010/main" val="820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7467" y="550843"/>
            <a:ext cx="3994533" cy="61103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хранения препаратов, стоящих на предметно-количественном учете.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7" b="17590"/>
          <a:stretch/>
        </p:blipFill>
        <p:spPr>
          <a:xfrm>
            <a:off x="143564" y="198302"/>
            <a:ext cx="5162550" cy="3811837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0" y="2849400"/>
            <a:ext cx="5213670" cy="39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5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2" y="0"/>
            <a:ext cx="516255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00021" y="1685581"/>
            <a:ext cx="5154976" cy="82035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снаружи, здесь же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инъекций.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9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4257" y="1068637"/>
            <a:ext cx="4945655" cy="61103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0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3006" y="1586429"/>
            <a:ext cx="5470793" cy="104259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фальсифицированных, недоброкачественных, контрафактных ЛП, а также ЛП с истекшим сроком годности.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0762" r="18489" b="-2409"/>
          <a:stretch/>
        </p:blipFill>
        <p:spPr>
          <a:xfrm>
            <a:off x="275421" y="385589"/>
            <a:ext cx="3569465" cy="62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1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21"/>
            <a:ext cx="8573708" cy="64503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781361" y="550843"/>
            <a:ext cx="2852451" cy="9805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аптеки.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8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" y="121187"/>
            <a:ext cx="7782965" cy="6648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6207" y="429658"/>
            <a:ext cx="3062688" cy="70507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орговый зал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3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14"/>
            <a:ext cx="6500398" cy="66036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72050" y="638977"/>
            <a:ext cx="3634648" cy="9474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3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887" y="407623"/>
            <a:ext cx="4460913" cy="176269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нформационный стенд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посетителей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r="5262" b="7378"/>
          <a:stretch/>
        </p:blipFill>
        <p:spPr>
          <a:xfrm>
            <a:off x="5408134" y="2060154"/>
            <a:ext cx="3570613" cy="44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0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3" y="77118"/>
            <a:ext cx="3375778" cy="678088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45" y="169886"/>
            <a:ext cx="5034662" cy="66881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561" y="308473"/>
            <a:ext cx="3227024" cy="252286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омещение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(шкаф) для хранения уборочного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 и промаркированный инвентарь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4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2311" y="598311"/>
            <a:ext cx="4042272" cy="14287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 санитарной одежде.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85"/>
            <a:ext cx="4946925" cy="65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8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240" y="605927"/>
            <a:ext cx="4704202" cy="10796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Административно-бытовая зона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3" y="0"/>
            <a:ext cx="516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8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07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155</Words>
  <Application>Microsoft Office PowerPoint</Application>
  <PresentationFormat>Широкоэкранный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  Фармацевтический колледж </vt:lpstr>
      <vt:lpstr>Вывеска аптеки.</vt:lpstr>
      <vt:lpstr>Торговый зал </vt:lpstr>
      <vt:lpstr>Рабочее место фармацевта</vt:lpstr>
      <vt:lpstr>Информационный стенд для посетителей</vt:lpstr>
      <vt:lpstr>Помещение (шкаф) для хранения уборочного инвентаря и промаркированный инвентарь</vt:lpstr>
      <vt:lpstr>Фармацевт в санитарной одежде.</vt:lpstr>
      <vt:lpstr>Административно-бытовая зона</vt:lpstr>
      <vt:lpstr>Презентация PowerPoint</vt:lpstr>
      <vt:lpstr>Зона хранения верхней и санитарной одежды</vt:lpstr>
      <vt:lpstr>Презентация PowerPoint</vt:lpstr>
      <vt:lpstr>Шкафы для хранения перевязочного материала и резиновых изделий.</vt:lpstr>
      <vt:lpstr>Шкафы для хранения лекарственного растительного сырья. </vt:lpstr>
      <vt:lpstr>Шкафы для хранения парафармацевтической продукции. </vt:lpstr>
      <vt:lpstr>Шкаф для хранения огнеопасных веществ. </vt:lpstr>
      <vt:lpstr>Помещение хранения препаратов, стоящих на предметно-количественном учете.</vt:lpstr>
      <vt:lpstr>Холодильник снаружи, здесь же  хранятся ЛП для инъекций.</vt:lpstr>
      <vt:lpstr>Холодильник внутри. </vt:lpstr>
      <vt:lpstr>Зона для хранения фальсифицированных, недоброкачественных, контрафактных ЛП, а также ЛП с истекшим сроком годности.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20</cp:revision>
  <dcterms:created xsi:type="dcterms:W3CDTF">2022-12-16T14:26:15Z</dcterms:created>
  <dcterms:modified xsi:type="dcterms:W3CDTF">2022-12-23T11:06:59Z</dcterms:modified>
</cp:coreProperties>
</file>