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67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07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28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66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14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03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55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45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35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CFA1-8ED6-4BFC-8AD9-42A0A387E1AD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D2C6-F702-42E6-A759-C99168FE7F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93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Кандидаты на премию Ученого Совета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40646" y="4913522"/>
            <a:ext cx="7524520" cy="1762699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Ординатор кафедры </a:t>
            </a:r>
            <a:r>
              <a:rPr lang="ru-RU" sz="2000" dirty="0" err="1" smtClean="0"/>
              <a:t>дерматовенерологии</a:t>
            </a:r>
            <a:r>
              <a:rPr lang="ru-RU" sz="2000" dirty="0" smtClean="0"/>
              <a:t> с курсом косметологии и ПО им. проф. </a:t>
            </a:r>
            <a:r>
              <a:rPr lang="ru-RU" sz="2000" dirty="0" err="1" smtClean="0"/>
              <a:t>В.И.Прохоренкова</a:t>
            </a:r>
            <a:r>
              <a:rPr lang="ru-RU" sz="2000" dirty="0" smtClean="0"/>
              <a:t>, Председатель Совета Обучающихся</a:t>
            </a:r>
          </a:p>
          <a:p>
            <a:r>
              <a:rPr lang="ru-RU" sz="2000" dirty="0" err="1" smtClean="0"/>
              <a:t>Малаший</a:t>
            </a:r>
            <a:r>
              <a:rPr lang="ru-RU" sz="2000" dirty="0" smtClean="0"/>
              <a:t> Екатерина Александровна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977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Исиченко</a:t>
            </a:r>
            <a:r>
              <a:rPr lang="ru-RU" dirty="0" smtClean="0"/>
              <a:t> Дарья Александровна</a:t>
            </a:r>
            <a:br>
              <a:rPr lang="ru-RU" dirty="0" smtClean="0"/>
            </a:br>
            <a:r>
              <a:rPr lang="ru-RU" sz="3200" dirty="0" smtClean="0"/>
              <a:t>402 группа, Медицинская кибернетика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24" y="1825625"/>
            <a:ext cx="2684902" cy="4792550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Балл зачетной книжки 5,0</a:t>
            </a:r>
          </a:p>
          <a:p>
            <a:r>
              <a:rPr lang="ru-RU" dirty="0" smtClean="0"/>
              <a:t>В рейтинге обучающихся 5 место (632 балла)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80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Кублик</a:t>
            </a:r>
            <a:r>
              <a:rPr lang="ru-RU" dirty="0" smtClean="0"/>
              <a:t> Екатерина Сергеевна </a:t>
            </a:r>
            <a:br>
              <a:rPr lang="ru-RU" dirty="0" smtClean="0"/>
            </a:br>
            <a:r>
              <a:rPr lang="ru-RU" sz="3200" dirty="0" smtClean="0"/>
              <a:t>617 группа, Лечебное дело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52" y="1690688"/>
            <a:ext cx="3647616" cy="4863488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Балл зачетной книжки 5,0</a:t>
            </a:r>
          </a:p>
          <a:p>
            <a:r>
              <a:rPr lang="ru-RU" dirty="0" smtClean="0"/>
              <a:t>В рейтинге обучающихся 16 место (461,2 балла)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143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Кудинова Ирина Сергеевна </a:t>
            </a:r>
            <a:br>
              <a:rPr lang="ru-RU" dirty="0" smtClean="0"/>
            </a:br>
            <a:r>
              <a:rPr lang="ru-RU" sz="3200" dirty="0" smtClean="0"/>
              <a:t>501 группа, Педиатрия</a:t>
            </a:r>
            <a:endParaRPr lang="ru-RU" sz="32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075" y="1825625"/>
            <a:ext cx="2872189" cy="4638585"/>
          </a:xfrm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Балл зачетной книжки 4,87       (последние 2 сессии 5,0)</a:t>
            </a:r>
          </a:p>
          <a:p>
            <a:r>
              <a:rPr lang="ru-RU" dirty="0" smtClean="0"/>
              <a:t>В рейтинге обучающихся 61 место (297 баллов)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503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Благодарю за внимание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587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Кандидаты на премию Ученого Совета</vt:lpstr>
      <vt:lpstr>Исиченко Дарья Александровна 402 группа, Медицинская кибернетика</vt:lpstr>
      <vt:lpstr>Кублик Екатерина Сергеевна  617 группа, Лечебное дело</vt:lpstr>
      <vt:lpstr>Кудинова Ирина Сергеевна  501 группа, Педиатрия</vt:lpstr>
      <vt:lpstr>Благодарю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Кандидаты на премию Ученого Совета</dc:title>
  <dc:creator>_Гость_</dc:creator>
  <cp:lastModifiedBy>_Гость_</cp:lastModifiedBy>
  <cp:revision>2</cp:revision>
  <dcterms:created xsi:type="dcterms:W3CDTF">2018-03-21T02:23:57Z</dcterms:created>
  <dcterms:modified xsi:type="dcterms:W3CDTF">2018-03-21T02:41:17Z</dcterms:modified>
</cp:coreProperties>
</file>