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6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6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1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46AC-645F-495D-A36B-17AF163836D7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9571-6A68-4935-87DB-735CBD216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47489" y="5089638"/>
            <a:ext cx="74488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Преподаватель: Жукова М. 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4379" y="3035269"/>
            <a:ext cx="8063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Микробиологическое исследование ЦНС. </a:t>
            </a:r>
            <a:endParaRPr lang="ru-RU" sz="36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306876"/>
            <a:ext cx="1059786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0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03463"/>
            <a:ext cx="5846618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Микроскопия исследуемого материала.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Спиномозговую жидкость центрифугируют 5 минут при 3500 об/мин и из осадка делают мазки.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присланная жидкость мутная, мазки готовят без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центрефугирования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465242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2" y="333177"/>
            <a:ext cx="5842335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 исследуемого материала.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гнойные менингиты имеют различную этиологию, то при исследовании спинномозговой жидкости с неопределенным возбудителем необходимо производить посев ликвора на несколько питательных сред с целью выделения более широкого спектра возбудителей.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04" y="997527"/>
            <a:ext cx="5304312" cy="43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0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1" y="307862"/>
            <a:ext cx="1062303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Питательные среды для первичного посева.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Сывороточный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5% кровяной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«Среда для контроля стерильности»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Шоколадный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Простой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5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84813"/>
            <a:ext cx="5407231" cy="648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Культивирование.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 2-4 капель гнойного ликвора на чашку со свежеприготовленным сывороточным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чашку с кровяным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простым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среду для контроля стерильности. Капли материала слегка растирают подогретым шпателем на поверхности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этого одну чашку с простым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помещают в термостат в обычной атмосфере при 37 градусах, а 2 другие инкубируют при повышенной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концетрации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этого чашки помещают в эксикатор, в котором создается повышенное содержание СО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счет горящей свечи.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пробирку, к оставшимся от посева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микроскопирования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осадку, добавляют 5мл стерильного 0,1% полужидкого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помещают в термостат для накопления.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9" y="284813"/>
            <a:ext cx="6114940" cy="48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05874"/>
            <a:ext cx="677289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день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просматривают сделанные накануне посевы спинномозговой жидкости. При появлении роста на плотных питательных средах изучают характер роста, морфологию выросших бактерий при окраске по Грамму.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бактерий, выросших на плотных питательных средах, определяют чувствительность к антибиотикам, а также проводят отсевы на элективные среды для получения чистой культуры с последующей их идентификацией.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роста колоний на твердых средах делают высев из среды накопления на чашку с сывороточным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кровяную чашку.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Твердые среды с посевами ликвора при отсутствии роста на протяжении 24 часов надо инкубировать в течении 306 дней. При отрицательных результатах высевы повторяют через 8-10 дней.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70" y="-24981"/>
            <a:ext cx="4865030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750" y="265569"/>
            <a:ext cx="6056675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результатов исследования.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-мозговая жидкость является стерильной средой, поэтому выделение любого микроорганизма должно расцениваться как положительный результат. Редко нахождение условно-патогенных микроорганизмов и сапрофитов, которые ранее никогда не выявлялись, может вызывать сомнение и расцениваться как загрязнение или в момент пробы, или при повторных высевах со среды обогащения. В таких случаях большое значение имеют клинические данные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682" y="87439"/>
            <a:ext cx="53577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19" y="412793"/>
            <a:ext cx="11410499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вторичных менингитах, обусловленных инфекцией гнойно воспалительных процессов различной локализации необходимо провести микробиологическое исследование этого очага, потому что возможна вероятность обнаружения идентичных микроорганизмов и в спинномозговой жидкости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параллельно с исследованием спинномозговой жидкости необходимо проводить исследование гемокультур, так как менингиты часто связаны с бактериемией, и она предшествует появлению м/о в спинномозговой жидкости. При хронических процессах с временным улучшением желательно провести МБ исследование ликвора после окончания антибактериального лечения.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8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593" y="492409"/>
            <a:ext cx="9513758" cy="401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закрепления: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Этиология оппортунистических инфекций ЦНС.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особенности проведения клинико-микробиологических исследований биологического материала ЦНС?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при микробиологическом исследовании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-мозговой жидкости.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4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563" y="502734"/>
            <a:ext cx="11132695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лекции: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Оппортунистические инфекции ЦНС.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Биологический материал, подлежащий исследованию при заболевании ЦНС.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клинико-микробиологического исследования при развитии оппортунистических инфекций ЦНС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730" y="366829"/>
            <a:ext cx="11087725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Оппортунистические инфекции ЦНС.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угрозу жизни, требуют госпитализации, проведения этиотропной и патогенетической терапии. Могут быть как самостоятельными заболеваниями, так и следствием других бактериальных инфекций, сопровождающихся бактериемией, либо контаминации мозга при открытых травмах черепа, нейрохирургических операциях, имплантации инородных тел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вентрикулярные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дренажи и т.п.).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Бактериальный менингит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Бактериальные абсцессы мозга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407" y="3574473"/>
            <a:ext cx="4209048" cy="3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22" y="341514"/>
            <a:ext cx="11241326" cy="615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Бактериальные менингиты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Воспаление мозговых оболочек мозга, проявляющееся характерной клинической картиной и сопровождается повышением лейкоцитов в ликворе.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острые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хронические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первичные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вторичные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 встречаются с частотой 3-4 случая на 100 тыс.  населения. 40% менингитов развивается в стационарах и характеризуется наиболее высокой летальностью (35%).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03" y="1798723"/>
            <a:ext cx="4940133" cy="32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8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68" y="155973"/>
            <a:ext cx="815792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Этиология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частый возбудитель у детей 1-5 лет и у взрослых молодого возраста является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meningitidis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(до 50%).Чаще спорадическая заболеваемость связана с менингококками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серогруппы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В, однако эпидемиологическое значение принадлежит и менингококкам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серогруппы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meningitides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возбудитель нозоформы «менингококковая инфекция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41" t="5339" r="6088" b="3958"/>
          <a:stretch/>
        </p:blipFill>
        <p:spPr>
          <a:xfrm>
            <a:off x="8357792" y="231570"/>
            <a:ext cx="3834208" cy="29510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301" y="3409684"/>
            <a:ext cx="1159427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Колонизирует заднюю стенку носоглотки человека и в зависимости от вирулентности штамма и резистентности зараженного лица   вызывает инфекционный процесс с широким диапазоном клинических проявлений: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бессимптомное носительство,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назофарингит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генерализованную форму - менингококцемию (сепсис)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менингит, иногда обе формы присутствуют одновременно.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3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19" y="262892"/>
            <a:ext cx="7325193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Пневмококковый менингит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возникает у взрослых (30% гнойных менингитов, летальность 19-26%). Как правило, имеются очаги первичной пневмококковой инфекции: пневмония, средний отит, мастоидит, синусит и др.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pneumoniae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наиболее частые возбудители менингитов, связанных с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ликвореей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(врожденной, в результате травмы – перелома основания черепа).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233" t="3189" r="12655"/>
          <a:stretch/>
        </p:blipFill>
        <p:spPr>
          <a:xfrm>
            <a:off x="7600012" y="795646"/>
            <a:ext cx="4460662" cy="43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3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740" y="232911"/>
            <a:ext cx="6815529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Haemophilus influenzae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частый возбудитель менингита у детей первого года жизни (10%, летальность 3- 6%). Обычно это капсульные штаммы серотипа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Выделение этого возбудителя у старших детей указывает на высокую вероятность хронической и сопутствующей патологии: синусита, среднего отита, эпиглоттита.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68" t="8103" r="12419" b="15336"/>
          <a:stretch/>
        </p:blipFill>
        <p:spPr>
          <a:xfrm>
            <a:off x="7210269" y="1045029"/>
            <a:ext cx="4922284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91" y="367822"/>
            <a:ext cx="6346745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Микробиологические методы исследования спинномозговой жидкости.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Спиномозговую жидкость исследуют во всех случаях предполагаемого менингита, как первичного процесса, так и осложнения после черепно-мозговой травмы, нейрохирургической операции или наличия инфекционного очага в организме. Как правило, менингит вызывается только одним микроорганизмом.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662" t="30727" r="18260" b="3195"/>
          <a:stretch/>
        </p:blipFill>
        <p:spPr>
          <a:xfrm>
            <a:off x="6899564" y="938151"/>
            <a:ext cx="5035138" cy="37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697" y="204670"/>
            <a:ext cx="6421112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бактериологического анализа обычно используют спинномозговую жидкость, взятую при люмбальной пункции или при пункции боковых желудочков мозга.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отбирается со строгим соблюдением правил асептики.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Свеже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взятый ликвор из шприца без иглы над спиртовкой вносят в стерильную пробирку в количестве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мл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Ликвор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исследования немедленно доставляют в лабораторию, где тотчас, пока жидкость теплая, ее подвергают анализу.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такой возможности материал сохраняют при 37 градусах в течении нескольких часов.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224" t="7428" r="6332"/>
          <a:stretch/>
        </p:blipFill>
        <p:spPr>
          <a:xfrm>
            <a:off x="7030193" y="641268"/>
            <a:ext cx="4904508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6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958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Ключников Кирилл Александрович</dc:creator>
  <cp:lastModifiedBy>House</cp:lastModifiedBy>
  <cp:revision>6</cp:revision>
  <dcterms:created xsi:type="dcterms:W3CDTF">2018-08-07T06:33:43Z</dcterms:created>
  <dcterms:modified xsi:type="dcterms:W3CDTF">2018-08-07T08:18:27Z</dcterms:modified>
</cp:coreProperties>
</file>