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7" r:id="rId9"/>
    <p:sldId id="268" r:id="rId10"/>
    <p:sldId id="265" r:id="rId11"/>
    <p:sldId id="266" r:id="rId12"/>
    <p:sldId id="270" r:id="rId13"/>
    <p:sldId id="271" r:id="rId14"/>
    <p:sldId id="272" r:id="rId15"/>
    <p:sldId id="274" r:id="rId16"/>
    <p:sldId id="273" r:id="rId17"/>
    <p:sldId id="259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EB4AA6-2BA8-43FB-9A2F-B114EFE1D348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77EC68-05B7-4606-B022-70C5B26F1BF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iseases.medelement.com/disease/%D0%B3%D0%B5%D0%BD%D0%B5%D1%80%D0%B0%D0%BB%D0%B8%D0%B7%D0%BE%D0%B2%D0%B0%D0%BD%D0%BD%D0%B0%D1%8F-%D1%8D%D0%BF%D0%B8%D0%BB%D0%B5%D0%BF%D1%81%D0%B8%D1%8F-%D1%83-%D0%B4%D0%B5%D1%82%D0%B5%D0%B9-%D0%BE%D1%81%D1%82%D1%80%D1%8B%D0%B9-%D0%BF%D0%B5%D1%80%D0%B8%D0%BE%D0%B4/12400" TargetMode="External"/><Relationship Id="rId7" Type="http://schemas.openxmlformats.org/officeDocument/2006/relationships/hyperlink" Target="https://newneuro.ru/pervaya-pomoshh-pri-pristupe-epilepsii/?ysclid=l8mewg3vzb49544754" TargetMode="External"/><Relationship Id="rId2" Type="http://schemas.openxmlformats.org/officeDocument/2006/relationships/hyperlink" Target="https://ru.wikipedia.org/wiki/%D0%AD%D0%BF%D0%B8%D0%BB%D0%B5%D0%BF%D1%81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obolezny.ru/epilepsiya/" TargetMode="External"/><Relationship Id="rId5" Type="http://schemas.openxmlformats.org/officeDocument/2006/relationships/hyperlink" Target="https://yusupovs.com/articles/neurology/klassifikatsiya-epilepsii/?ysclid=l8mctge910616766076" TargetMode="External"/><Relationship Id="rId4" Type="http://schemas.openxmlformats.org/officeDocument/2006/relationships/hyperlink" Target="https://newneuro.ru/generalizovannaya-epilepsiya/?ysclid=l8mcwplcqj319363724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4286280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Эпилепсия.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енерализованный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эпилептический припадок.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11430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А.Н.Могилевская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2022г.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Генерализованные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эпилептические приступы подразделяются на следующие виды: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4347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типичные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абсансы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для них характерны короткие приступы нарушения сознания, при которых у больного замирает или останавливается взгляд. </a:t>
            </a:r>
          </a:p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атипичные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абсансы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для приступов характерно выраженное начало и конец, большая длительность, умственная отсталость и двигательные нарушения;</a:t>
            </a:r>
          </a:p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клонические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припадки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возникают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миоклонические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подергивания;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85728"/>
            <a:ext cx="8076464" cy="5962672"/>
          </a:xfrm>
        </p:spPr>
        <p:txBody>
          <a:bodyPr>
            <a:noAutofit/>
          </a:bodyPr>
          <a:lstStyle/>
          <a:p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миоклонические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припадки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у больных развиваются короткие, внезапные судорожные подергивания. Характерно вовлечение в приступ головы, шеи, верхних и нижних конечностей.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тонические припадки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развиваются двусторонние короткие приступы мышечного напряжения в конечностях и туловище;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атонические припадки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мышцы больного внезапно кратковременно утрачивают тонус. Происходит внезапное опущение головы или падение больного.</a:t>
            </a:r>
          </a:p>
          <a:p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генерализованные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эпилептические приступы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больные полностью теряют сознание, у них исчезает тоническое напряжение мышц туловища, рук и ног. Чаще всего припадку предшествует пронзительный вопль, появление которого связано с выталкиванием воздуха сквозь сомкнутые голосовые связки. Мышцы напрягаются, после чего начинается судорожный припадок, который отличается сильным напряжением мышц, что может сопровождаться получением переломом и вывихов.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29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Лечение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1071546"/>
            <a:ext cx="3857652" cy="55721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Лечения эпилепсии — сложный длительный и динамичный процесс, основная цель которого состоит в предотвращении развития приступов. Он должен соответствовать следующим принципам: индивидуальность, длительность, регулярность, непрерывность, динамичность и комплексность.</a:t>
            </a:r>
          </a:p>
          <a:p>
            <a:endParaRPr lang="ru-RU" dirty="0"/>
          </a:p>
        </p:txBody>
      </p:sp>
      <p:pic>
        <p:nvPicPr>
          <p:cNvPr id="5" name="Содержимое 4" descr="slide-1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2285992"/>
            <a:ext cx="4500594" cy="328614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Первая помощь при приступе эпилепсии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Действия, которые ни в коем случае нельзя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совершать во время приступа эпилепсии (несмотря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 распространённые стереотипы):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применять предметы (ложку, шпатель) для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разжатия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челюстей человека с приступом;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давать лекарства и жидкости во время приступа через рот;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пытаться насильственно сдержать судорожные движения;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бить пострадавшего по щекам, обливать водой;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делать искусственное дыхание и массаж сердца.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257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428604"/>
            <a:ext cx="7786742" cy="32147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приступа стоит положить под голову что-то мягкое, например, свёрнутую куртку.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Снять очки, расслабить галстук, после окончания приступа перевернуть человека на бок (чтобы избежать западения корня языка).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 засечь время, когда начался приступ, так как информация об этом может стать важной для лечащего врача.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Вызвать скорую помощь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Оставаться рядом с больным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pervaya-pomosh-pri-pristupe-epilepsii_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71670" y="3500438"/>
            <a:ext cx="5945486" cy="307183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После приступа: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покой. В большинстве случаев, успокоившись, больной засыпает.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под рукой есть прописанные врачом таблетки для блокады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эпиактивности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напомните пациенту принять лекарство.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припадка необходимо соблюдать диету на протяжении некоторого времени. Исключаются напитки и продукты, стимулирующие нервную систему.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ehnika-bezopasnosti-pri-epilepsii_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14290"/>
            <a:ext cx="7760758" cy="628654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Эпилепсия —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Википедия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wikipedia.org)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Генерализованная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3"/>
              </a:rPr>
              <a:t> эпилепсия у детей, острый период &gt; Архив - Протоколы диагностики и лечения Министерства здравоохранения Республики Казахстан (2006, устар.) &gt;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MedElement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Генерализованная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4"/>
              </a:rPr>
              <a:t> эпилепсия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идиопатические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4"/>
              </a:rPr>
              <a:t> и эпилептические синдромы.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newneuro.ru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4"/>
              </a:rPr>
              <a:t>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5"/>
              </a:rPr>
              <a:t>Классификация эпилепсии: локальная,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генерализованная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5"/>
              </a:rPr>
              <a:t>. Квалифицированное лечение эпилепсии в Москве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yusupovs.com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5"/>
              </a:rPr>
              <a:t>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6"/>
              </a:rPr>
              <a:t>Эпилепсия: причины, симптомы и лечение в статье психиатра Казенных Т. В.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probolezny.ru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6"/>
              </a:rPr>
              <a:t>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7"/>
              </a:rPr>
              <a:t>Первая помощь при приступе эпилепсии. Что делать при эпилепсии у взрослых.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newneuro.ru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7"/>
              </a:rPr>
              <a:t>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626996416_11-p-spasibo-za-vnimanie-rozovii-fon-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00164" y="0"/>
            <a:ext cx="10501386" cy="707233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эпилепсии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Генерализованная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эпилепсия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Лечение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Эпиле́пси́я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лат.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caduca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— хроническое неврологическое заболевание, проявляющееся в предрасположенности организма к внезапному возникновению судорожных приступов.</a:t>
            </a:r>
          </a:p>
        </p:txBody>
      </p:sp>
      <p:pic>
        <p:nvPicPr>
          <p:cNvPr id="4" name="Содержимое 3" descr="0f08526edd34a35140fa736ede9eeaa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786058"/>
            <a:ext cx="6934218" cy="355635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Генерализованная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эпилепсия -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хроническое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заболевание головного мозга, характеризующиеся повторными приступами с нарушением двигательных, чувствительных, вегетативных, мыслительных или психических функций, возникающими вследствие чрезмерных нейронных разрядов в обоих полушариях головного мозга.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257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Причины: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38" y="1214422"/>
            <a:ext cx="4307422" cy="52864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Генетическая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генерализованная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эпилепсия отмечается примерно у 40% пациентов.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Чаще склонность к судорогам наследуется от мамы, чем от папы.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Приступы случаются из-за наследственных особенностей в строении и функции мембран нейронов.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Из-за аномальной стенки , нервные клетки становятся чрезмерно восприимчивы к электрическим сигналам, легко возбуждаются, провоцируя судороги.</a:t>
            </a:r>
          </a:p>
          <a:p>
            <a:endParaRPr lang="ru-RU" sz="2100" dirty="0"/>
          </a:p>
        </p:txBody>
      </p:sp>
      <p:pic>
        <p:nvPicPr>
          <p:cNvPr id="7" name="Содержимое 6" descr="priroda-jepilepticheskogo-pristupa-v-patologii-membran-nejronov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20" y="1643050"/>
            <a:ext cx="4500031" cy="457203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0"/>
            <a:ext cx="749808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Спровоцировать начало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генерализованного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приступа при эпилепсии приобретенного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характера могут: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инфекционные поражения мозга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новообразования в мозге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черепно-мозговые травмы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отравления различного типа 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родовые травмы у новорожденного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357298"/>
            <a:ext cx="7647836" cy="5072098"/>
          </a:xfrm>
        </p:spPr>
        <p:txBody>
          <a:bodyPr/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Врач, который занимается вопросами таких состояний, это невролог. Более узким специалистом является невролог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эпилептолог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диагностике также участвует нейрофизиолог.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 собрать полноценный анамнез, расспросить об особенностях произошедшего приступа.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снятие электроэнцефалограммы (ЭЭГ) или КТ, МРТ головного мозга.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primer-dannyh-eeg-krasnymi-krugami-vydeleny-zony-patologicheskoy-epileptiformnoy-aktivnosti_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928670"/>
            <a:ext cx="7420376" cy="52561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rt-pri-epilepsii_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384" y="1500174"/>
            <a:ext cx="8039616" cy="386716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542</Words>
  <Application>Microsoft Office PowerPoint</Application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Федеральное государственное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 фармацевтический колледж       Эпилепсия. Генерализованный эпилептический припадок.  </vt:lpstr>
      <vt:lpstr>План:</vt:lpstr>
      <vt:lpstr>Эпиле́пси́я (от лат. caduca) — хроническое неврологическое заболевание, проявляющееся в предрасположенности организма к внезапному возникновению судорожных приступов.</vt:lpstr>
      <vt:lpstr>Генерализованная эпилепсия - </vt:lpstr>
      <vt:lpstr>Причины:</vt:lpstr>
      <vt:lpstr>Презентация PowerPoint</vt:lpstr>
      <vt:lpstr>Диагностика</vt:lpstr>
      <vt:lpstr>Презентация PowerPoint</vt:lpstr>
      <vt:lpstr>Презентация PowerPoint</vt:lpstr>
      <vt:lpstr>Генерализованные эпилептические приступы подразделяются на следующие виды:</vt:lpstr>
      <vt:lpstr>Презентация PowerPoint</vt:lpstr>
      <vt:lpstr>Лечение</vt:lpstr>
      <vt:lpstr>Первая помощь при приступе эпилепсии</vt:lpstr>
      <vt:lpstr>Презентация PowerPoint</vt:lpstr>
      <vt:lpstr>После приступа:</vt:lpstr>
      <vt:lpstr>Презентация PowerPoint</vt:lpstr>
      <vt:lpstr>Источники: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 фармацевтический колледж       Эпилепсия. Генерализованный эпилептический припадок.  </dc:title>
  <dc:creator>Екатерина</dc:creator>
  <cp:lastModifiedBy>Могилевская</cp:lastModifiedBy>
  <cp:revision>2</cp:revision>
  <dcterms:created xsi:type="dcterms:W3CDTF">2022-09-29T00:43:51Z</dcterms:created>
  <dcterms:modified xsi:type="dcterms:W3CDTF">2022-10-15T07:06:35Z</dcterms:modified>
</cp:coreProperties>
</file>