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ACA-A582-4197-A896-0FA857E4653D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CDC4-0B73-449D-81DE-3CDFAE0DB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44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ACA-A582-4197-A896-0FA857E4653D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CDC4-0B73-449D-81DE-3CDFAE0DB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27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ACA-A582-4197-A896-0FA857E4653D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CDC4-0B73-449D-81DE-3CDFAE0DB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44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ACA-A582-4197-A896-0FA857E4653D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CDC4-0B73-449D-81DE-3CDFAE0DB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81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ACA-A582-4197-A896-0FA857E4653D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CDC4-0B73-449D-81DE-3CDFAE0DB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16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ACA-A582-4197-A896-0FA857E4653D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CDC4-0B73-449D-81DE-3CDFAE0DB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51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ACA-A582-4197-A896-0FA857E4653D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CDC4-0B73-449D-81DE-3CDFAE0DB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80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ACA-A582-4197-A896-0FA857E4653D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CDC4-0B73-449D-81DE-3CDFAE0DB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54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ACA-A582-4197-A896-0FA857E4653D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CDC4-0B73-449D-81DE-3CDFAE0DB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87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ACA-A582-4197-A896-0FA857E4653D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CDC4-0B73-449D-81DE-3CDFAE0DB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4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ACA-A582-4197-A896-0FA857E4653D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CDC4-0B73-449D-81DE-3CDFAE0DB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75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C3ACA-A582-4197-A896-0FA857E4653D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8CDC4-0B73-449D-81DE-3CDFAE0DB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00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Предложение по стимулирующим выплатам за выдающиеся достижения в научной деятельности 2015 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189086"/>
              </p:ext>
            </p:extLst>
          </p:nvPr>
        </p:nvGraphicFramePr>
        <p:xfrm>
          <a:off x="323528" y="2420888"/>
          <a:ext cx="8496944" cy="4382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921"/>
                <a:gridCol w="8182023"/>
              </a:tblGrid>
              <a:tr h="5317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Номинация</a:t>
                      </a:r>
                      <a:endParaRPr lang="ru-RU" sz="3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317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Публикации</a:t>
                      </a:r>
                      <a:r>
                        <a:rPr lang="en-US" sz="1800">
                          <a:effectLst/>
                        </a:rPr>
                        <a:t>  WOS(Core Collection)/ SCOPUS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0967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Грант (зарегистрированный в системе грантов КрасГМУ): руководитель, исполнитель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0967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Докторские диссертации: диссертант, руководитель/консультант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317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Кандидатские диссертации: диссертант, руководитель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317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Пособие с грифом УМО/</a:t>
                      </a:r>
                      <a:r>
                        <a:rPr lang="ru-RU" sz="1800" dirty="0" err="1">
                          <a:effectLst/>
                        </a:rPr>
                        <a:t>Коорд</a:t>
                      </a:r>
                      <a:r>
                        <a:rPr lang="ru-RU" sz="1800" dirty="0">
                          <a:effectLst/>
                        </a:rPr>
                        <a:t> Совет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518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Предложение по стимулирующим выплатам за выдающиеся достижения в научной деятельности 2015 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 по стимулирующим выплатам за выдающиеся достижения в научной деятельности 2015 г.</dc:title>
  <dc:creator>РукшаТГ</dc:creator>
  <cp:lastModifiedBy>РукшаТГ</cp:lastModifiedBy>
  <cp:revision>1</cp:revision>
  <dcterms:created xsi:type="dcterms:W3CDTF">2015-12-24T04:32:04Z</dcterms:created>
  <dcterms:modified xsi:type="dcterms:W3CDTF">2015-12-24T04:37:54Z</dcterms:modified>
</cp:coreProperties>
</file>