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3" r:id="rId1"/>
  </p:sldMasterIdLst>
  <p:notesMasterIdLst>
    <p:notesMasterId r:id="rId31"/>
  </p:notesMasterIdLst>
  <p:sldIdLst>
    <p:sldId id="257" r:id="rId2"/>
    <p:sldId id="283" r:id="rId3"/>
    <p:sldId id="314" r:id="rId4"/>
    <p:sldId id="317" r:id="rId5"/>
    <p:sldId id="318" r:id="rId6"/>
    <p:sldId id="323" r:id="rId7"/>
    <p:sldId id="320" r:id="rId8"/>
    <p:sldId id="321" r:id="rId9"/>
    <p:sldId id="324" r:id="rId10"/>
    <p:sldId id="325" r:id="rId11"/>
    <p:sldId id="326" r:id="rId12"/>
    <p:sldId id="327" r:id="rId13"/>
    <p:sldId id="328" r:id="rId14"/>
    <p:sldId id="329" r:id="rId15"/>
    <p:sldId id="301" r:id="rId16"/>
    <p:sldId id="302" r:id="rId17"/>
    <p:sldId id="303" r:id="rId18"/>
    <p:sldId id="306" r:id="rId19"/>
    <p:sldId id="307" r:id="rId20"/>
    <p:sldId id="309" r:id="rId21"/>
    <p:sldId id="305" r:id="rId22"/>
    <p:sldId id="308" r:id="rId23"/>
    <p:sldId id="304" r:id="rId24"/>
    <p:sldId id="310" r:id="rId25"/>
    <p:sldId id="312" r:id="rId26"/>
    <p:sldId id="311" r:id="rId27"/>
    <p:sldId id="315" r:id="rId28"/>
    <p:sldId id="316" r:id="rId29"/>
    <p:sldId id="282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5B0C55-C0AD-45D4-B847-D2C5D2AD3CD6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32A123-0E92-4F14-8432-817E0DFF8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9423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1A9E05-6233-48A5-96BF-13E13D1C95AE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441CA1-FAB7-4101-83D8-544642FAC52D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412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20C193-6DA2-4207-9BB2-D38DCDF95EFD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253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5420AA-6E4B-4EA6-994C-49A3B0DC882D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816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41CA6-1799-4680-A2FB-C507F17A27E6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37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B29BF-F1E5-4990-A4D8-ADD6D2183134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874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130C2A-63FA-4FD5-B964-6683FD8F7A43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055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BA5C2-594B-4667-9E64-648612234BD4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311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C5E4DA-793A-45C2-831D-BD32FB90F5B1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580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61A841-8146-4481-AD84-F95AF66B05A5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814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C9C471-A6C1-4221-BC5A-A46B27D00DD6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880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69F40B-3CB3-4E5E-B53A-11C29A32318F}" type="slidenum">
              <a:rPr 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2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AutoShape 2"/>
          <p:cNvSpPr>
            <a:spLocks noGrp="1" noChangeArrowheads="1"/>
          </p:cNvSpPr>
          <p:nvPr>
            <p:ph type="title"/>
          </p:nvPr>
        </p:nvSpPr>
        <p:spPr>
          <a:xfrm>
            <a:off x="684213" y="115888"/>
            <a:ext cx="8280400" cy="13049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000" dirty="0" smtClean="0">
                <a:solidFill>
                  <a:srgbClr val="000000"/>
                </a:solidFill>
              </a:rPr>
              <a:t>Федеральное государственное бюджетное образовательное учреждение</a:t>
            </a:r>
            <a:br>
              <a:rPr lang="ru-RU" sz="2000" dirty="0" smtClean="0">
                <a:solidFill>
                  <a:srgbClr val="000000"/>
                </a:solidFill>
              </a:rPr>
            </a:br>
            <a:r>
              <a:rPr lang="ru-RU" sz="2000" dirty="0" smtClean="0">
                <a:solidFill>
                  <a:srgbClr val="000000"/>
                </a:solidFill>
              </a:rPr>
              <a:t>высшего образования</a:t>
            </a:r>
            <a:br>
              <a:rPr lang="ru-RU" sz="2000" dirty="0" smtClean="0">
                <a:solidFill>
                  <a:srgbClr val="000000"/>
                </a:solidFill>
              </a:rPr>
            </a:br>
            <a:r>
              <a:rPr lang="ru-RU" sz="2000" dirty="0" smtClean="0">
                <a:solidFill>
                  <a:srgbClr val="000000"/>
                </a:solidFill>
              </a:rPr>
              <a:t>«Красноярский государственный медицинский университет</a:t>
            </a:r>
            <a:br>
              <a:rPr lang="ru-RU" sz="2000" dirty="0" smtClean="0">
                <a:solidFill>
                  <a:srgbClr val="000000"/>
                </a:solidFill>
              </a:rPr>
            </a:br>
            <a:r>
              <a:rPr lang="ru-RU" sz="2000" dirty="0" smtClean="0">
                <a:solidFill>
                  <a:srgbClr val="000000"/>
                </a:solidFill>
              </a:rPr>
              <a:t>имени профессора В.Ф. </a:t>
            </a:r>
            <a:r>
              <a:rPr lang="ru-RU" sz="2000" dirty="0" err="1" smtClean="0">
                <a:solidFill>
                  <a:srgbClr val="000000"/>
                </a:solidFill>
              </a:rPr>
              <a:t>Войно-Ясенецкого</a:t>
            </a:r>
            <a:r>
              <a:rPr lang="ru-RU" sz="2000" dirty="0" smtClean="0">
                <a:solidFill>
                  <a:srgbClr val="000000"/>
                </a:solidFill>
              </a:rPr>
              <a:t>» Министерства здравоохранения Российской Федерации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755650" y="1428750"/>
            <a:ext cx="8064500" cy="5313363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rgbClr val="000000"/>
                </a:solidFill>
              </a:rPr>
              <a:t>Фармацевтический колледж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6600" b="1" dirty="0" smtClean="0"/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6000" b="1" smtClean="0">
                <a:solidFill>
                  <a:srgbClr val="000000"/>
                </a:solidFill>
              </a:rPr>
              <a:t>Великие реформы</a:t>
            </a:r>
            <a:endParaRPr lang="ru-RU" sz="6000" b="1" dirty="0" smtClean="0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b="1" dirty="0" smtClean="0"/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4000" b="1" dirty="0" smtClean="0"/>
              <a:t>Читает: Герасимов С.А.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A14B91-98E6-418C-AC14-CF692353E8AB}" type="slidenum">
              <a:rPr lang="ru-RU">
                <a:solidFill>
                  <a:srgbClr val="FFFFFF"/>
                </a:solidFill>
              </a:rPr>
              <a:pPr>
                <a:defRPr/>
              </a:pPr>
              <a:t>1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243027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0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8777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0561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0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0173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33939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0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4530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Общественное движение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Народничество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идеология,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господствовавшее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1860—1880 годах в России течение социально-политической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мысли, позиционирующее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себя на «сближении» интеллигенции с народом в поисках своих корней, своего места в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439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980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886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907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954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План лекции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Отмена крепостного права;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Либеральные реформы;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Экономическая политика;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Внешняя политика;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Общественное движение.</a:t>
            </a:r>
          </a:p>
        </p:txBody>
      </p:sp>
    </p:spTree>
    <p:extLst>
      <p:ext uri="{BB962C8B-B14F-4D97-AF65-F5344CB8AC3E}">
        <p14:creationId xmlns:p14="http://schemas.microsoft.com/office/powerpoint/2010/main" val="294539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5"/>
            <a:ext cx="9144000" cy="684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1017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9300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9512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1050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2451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176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4679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3955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96752"/>
            <a:ext cx="8856984" cy="56612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Основная:</a:t>
            </a:r>
          </a:p>
          <a:p>
            <a:pPr marL="0" indent="0"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История с древнейших времен до конца XIX века : учеб. для 10 </a:t>
            </a:r>
            <a:r>
              <a:rPr lang="ru-RU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организаций. Базовый уровень </a:t>
            </a:r>
          </a:p>
          <a:p>
            <a:pPr marL="0" indent="0"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 Н. Сахаров, Н. В. </a:t>
            </a:r>
            <a:r>
              <a:rPr lang="ru-RU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Загладин</a:t>
            </a:r>
            <a:endParaRPr lang="ru-RU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 : Русское слово - учебник, 2016.</a:t>
            </a:r>
          </a:p>
          <a:p>
            <a:pPr marL="0" indent="0"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История. Конец XIX - начало XXI века : учеб. для 11 </a:t>
            </a:r>
            <a:r>
              <a:rPr lang="ru-RU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организаций. Базовый уровень </a:t>
            </a:r>
          </a:p>
          <a:p>
            <a:pPr marL="0" indent="0"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 В. </a:t>
            </a:r>
            <a:r>
              <a:rPr lang="ru-RU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Загладин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Ю. А. Петров</a:t>
            </a:r>
          </a:p>
          <a:p>
            <a:pPr marL="0" indent="0"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 : Русское слово - учебник, 2016.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6065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3955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96752"/>
            <a:ext cx="8856984" cy="56612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Дополнительная: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История : учеб. для студ. среднего проф. образования 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 В. Артемов, Ю. Н.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Лубченков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 : Академия, 2011.</a:t>
            </a:r>
          </a:p>
          <a:p>
            <a:pPr marL="0" indent="0">
              <a:buNone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История культурологии : учеб. для бакалавров 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 М.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Дианова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Ю. Н. Солонин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 :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Юрайт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2012.</a:t>
            </a:r>
          </a:p>
          <a:p>
            <a:pPr marL="0" indent="0">
              <a:buNone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История отечественного искусства от Крещения Руси до начала третьего тысячелетия : учеб. для бакалавров 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 В. Ильина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 :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Юрайт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2013.</a:t>
            </a:r>
          </a:p>
          <a:p>
            <a:pPr marL="0" indent="0">
              <a:buNone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История России : учебник 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 С. Орлов, В. А. Георгиев, Н. Г. Георгиева [и др.]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 : Проспект , 2013.</a:t>
            </a:r>
          </a:p>
          <a:p>
            <a:pPr marL="0" indent="0">
              <a:buNone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8764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8205787" cy="590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280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Николаевич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(II)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Освободитель 1818/1855 - 1881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5736" y="1502796"/>
            <a:ext cx="5400599" cy="536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0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0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830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40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3651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0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5365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4626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0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1303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761</TotalTime>
  <Words>295</Words>
  <Application>Microsoft Office PowerPoint</Application>
  <PresentationFormat>Экран (4:3)</PresentationFormat>
  <Paragraphs>42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В.Ф. Войно-Ясенецкого» Министерства здравоохранения Российской Федерации</vt:lpstr>
      <vt:lpstr>План лекции</vt:lpstr>
      <vt:lpstr>Александр Николаевич (II) Освободитель 1818/1855 - 1881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Общественное движение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Литература</vt:lpstr>
      <vt:lpstr>Литература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Герасимов Семен Александрович</dc:creator>
  <cp:lastModifiedBy>notebook</cp:lastModifiedBy>
  <cp:revision>79</cp:revision>
  <dcterms:modified xsi:type="dcterms:W3CDTF">2021-02-16T07:05:35Z</dcterms:modified>
</cp:coreProperties>
</file>