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23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2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440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3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0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1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3" y="273052"/>
            <a:ext cx="6661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2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7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5" y="6356352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8" y="6356352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2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8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4649" y="0"/>
            <a:ext cx="9207499" cy="162560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бюджетное образовательное учреждение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профессионального образования «Красноярский государственный медицинский университет имени профессора В.Ф.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Войно-Ясенецкого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Министерства здравоохранения и социального развития Российской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93709"/>
            <a:ext cx="12192000" cy="701842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тчет 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практической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</a:p>
          <a:p>
            <a:pPr marL="457200">
              <a:lnSpc>
                <a:spcPct val="115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77982"/>
            <a:ext cx="12496799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2020 г.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72776"/>
              </p:ext>
            </p:extLst>
          </p:nvPr>
        </p:nvGraphicFramePr>
        <p:xfrm>
          <a:off x="2071867" y="2453828"/>
          <a:ext cx="8082068" cy="1654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2068"/>
              </a:tblGrid>
              <a:tr h="36645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33.02.01 Фармация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916144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наименования специальности</a:t>
                      </a:r>
                    </a:p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экономика фармации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</a:tr>
              <a:tr h="37154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междисциплинарного курса (дисциплины)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7256"/>
              </p:ext>
            </p:extLst>
          </p:nvPr>
        </p:nvGraphicFramePr>
        <p:xfrm>
          <a:off x="1280614" y="4371504"/>
          <a:ext cx="9662616" cy="1513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0872"/>
                <a:gridCol w="3220872"/>
                <a:gridCol w="3220872"/>
              </a:tblGrid>
              <a:tr h="338949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Студент, группа</a:t>
                      </a:r>
                    </a:p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Луцковская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В., 201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  <a:tr h="835764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Казакова Е. Н.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</a:tr>
              <a:tr h="338949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347" y="418383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является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в условиях борьбы с распространением новой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-центрах, регистратурах медицинских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15286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094" y="412395"/>
            <a:ext cx="10972800" cy="4911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практической подготовки: ФГБУ «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 Медицинских проблем Севера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города Красноярск, поликлиника.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33" y="2569191"/>
            <a:ext cx="5308978" cy="398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036626"/>
            <a:ext cx="2376416" cy="237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7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348" y="533165"/>
            <a:ext cx="10972800" cy="4911514"/>
          </a:xfrm>
        </p:spPr>
        <p:txBody>
          <a:bodyPr/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руководитель – Герасимова Татьяна Александровна, заведующая педиатрическим отделением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Непосредственный руководитель –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Ситничук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Петровна, старшая медицинская сестра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Проходила практическую подготовку в срок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12 ноября по 25 ноября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7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766" y="477414"/>
            <a:ext cx="10972800" cy="483393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прохождения мною выполнены следующие виды работ: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и посетителей лечебно-диагностического отделения;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 регистрации температуры тела сотрудников и пациентов поликлиники;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46" y="3823649"/>
            <a:ext cx="3714854" cy="278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0611" y="3358902"/>
            <a:ext cx="2788485" cy="371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7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10186"/>
            <a:ext cx="10972800" cy="4815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 условия для прохождения практической подготовки: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едицинские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халат и шапочка, сменная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обувь;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индивидуальной защиты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обработки рабочего стола и средства для обработки рук.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21" y="3906742"/>
            <a:ext cx="3998795" cy="266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3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578" y="601790"/>
            <a:ext cx="10972800" cy="4925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55919"/>
              </p:ext>
            </p:extLst>
          </p:nvPr>
        </p:nvGraphicFramePr>
        <p:xfrm>
          <a:off x="1663509" y="1487610"/>
          <a:ext cx="7071057" cy="48224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57019"/>
                <a:gridCol w="2357019"/>
                <a:gridCol w="2357019"/>
              </a:tblGrid>
              <a:tr h="70985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начала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окончания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  <a:tr h="4112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25.11.2020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3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985" y="395142"/>
            <a:ext cx="10972800" cy="4911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 о коллективе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работе: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прошла в комфортных условиях, коллектив очень приветливый и отзывчивый. Всегда можно было обратиться за помощью к непосредственному руководителю. Я научилась грамотно общаться с посетителями, что очень важно при работе в аптеке. Было приятно наблюдать за профессиональной и слаженной работой сотрудников. Трудностей в прохождении практической подготовки не возникало.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384</TotalTime>
  <Words>281</Words>
  <Application>Microsoft Office PowerPoint</Application>
  <PresentationFormat>Широкоэкранный</PresentationFormat>
  <Paragraphs>68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Федеральное 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dc:creator>Евгения Луцковская</dc:creator>
  <cp:lastModifiedBy>Учетная запись Майкрософт</cp:lastModifiedBy>
  <cp:revision>59</cp:revision>
  <dcterms:created xsi:type="dcterms:W3CDTF">2015-09-16T12:34:05Z</dcterms:created>
  <dcterms:modified xsi:type="dcterms:W3CDTF">2020-12-25T04:06:47Z</dcterms:modified>
</cp:coreProperties>
</file>