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7" r:id="rId2"/>
    <p:sldId id="268" r:id="rId3"/>
    <p:sldId id="269" r:id="rId4"/>
    <p:sldId id="271" r:id="rId5"/>
    <p:sldId id="272" r:id="rId6"/>
    <p:sldId id="270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3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7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72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C1376-6E09-4107-85E7-A038B8756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23CF31-3B58-4E11-9372-6F491D58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962D18-88C7-4513-93D2-30AEE7F5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279054-C4A9-48CA-AA5E-E43C79E0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5A003A-9C8C-4906-9AFA-5E2D08E2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7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FFC61-3BF2-43B2-912D-F6CD158A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C445EC-D9FA-47EF-A634-40BDB099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920543-2939-4EEF-90F6-199BF003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4D766-D500-4AA1-A797-CA9A083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8FBD9D-F7A8-46AB-B6F5-0290E08A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6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F2C533-3D19-4EB7-8A03-1E29ED12E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62CA78-81E3-4895-B510-0BADE6F4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0AC2B3-142E-4CB8-A65F-6E1E18E6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27DB23-0C79-4900-9F66-85F3FAAC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AD59D-A333-444D-8B9C-4A2E838E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0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1E805-5E7A-4C37-8910-65039B29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2D9C1-DB7B-47C7-BF69-D0BC14EB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540AE-0BA7-4527-8141-B5371593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2A75C7-19CE-48F2-A152-AE09C5A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4D86DA-8480-462D-80BE-A5A6EB67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BD192-67FC-4CCD-846B-7D406328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2F1C70-5F8C-4959-B827-42011BD0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7DF512-199C-445E-AAF8-9ABB4564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B40679-0A26-47C9-B1C5-92866EC1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FC84E3-3903-49C0-84FF-6008B5C2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51579-22A8-402D-8883-0269B3FC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FFB3B-8F05-423B-A040-4FBAEC95B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20ABFB-9393-495C-AE24-6156147E6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6B1C6F-8C91-445E-947D-5C869B7E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58A382-A9DD-4EAF-85FE-17584570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90EC51-E967-44ED-A2A5-8D45BFD0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4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13F96-6E53-40DC-9369-697B959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929AFC-F4DC-4A57-8164-738CD9AA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ABBBC4-5888-4F1A-84CA-1C51FC642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E1B5431-2176-46B9-BFA1-B72F4D710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9C8415C-6114-422B-A89A-6EF3CE1CF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81AD57-E958-47BD-80CD-ADAF118F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27ABED2-8E09-4E87-9C6D-1D389D2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731D31-5F77-4632-8234-C0AF8009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49143F-8682-4C46-927D-012F15E3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6D0A30-9CEB-437C-94FF-72686119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1443342-90DE-485F-BD69-1752AF8C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B389B9B-A566-4C27-9D0B-47A3CF1D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1E614F-8B95-489B-8E9C-CCDD7304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D70EAD-43BC-459F-903A-D569D9ED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9872C7-E2C2-4450-B04E-8854DA1A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0D151-1D33-43B0-8D7F-5E6DD4A1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7D17A7-81A5-4FAD-B8E1-9EDC5F7CB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67603D-231F-4227-9418-4AC06981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DADDF5-0EB4-4A31-B365-A5AE6B83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CDCE79-1985-4C59-8B05-38A66FFD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D208FC-131F-4C3B-AE7D-24DFA09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31343-7FED-43EA-A82D-82E131AA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FCB7241-A68A-44C9-A54C-8937F055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44B383-42F9-4E24-A602-F35D61052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DC0AC9-BD7F-4B3B-AE76-A6F8D208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7EBBED-4305-4376-B4F4-7F523B9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608975-9F0D-4D14-91C1-A6CEBF58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ED7A7D-BC3C-4A5F-8FA2-74F58E77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FE8BCA-86BE-4139-A398-1D1376D3A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6F28F-874E-4E2D-957B-96767B6BE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D20F45-B21E-42FB-8C37-9E366021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AEAD6A-7DBC-4E41-A2D1-E143C1D3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49" y="-13384"/>
            <a:ext cx="9207499" cy="16256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1" y="1612216"/>
            <a:ext cx="12192000" cy="701842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Фармацевтическое консультирование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" y="6447118"/>
            <a:ext cx="1249679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95318"/>
              </p:ext>
            </p:extLst>
          </p:nvPr>
        </p:nvGraphicFramePr>
        <p:xfrm>
          <a:off x="558797" y="2314058"/>
          <a:ext cx="11379200" cy="1980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6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ПП_МДК 03.01 Организация деятельности аптеки и ее структурных подразделений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1" y="524678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практики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Елембаева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Дереглазова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- Казакова Е.Н.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1" y="488515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Дубровка В.В., 307 группа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1" y="4485042"/>
            <a:ext cx="10814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практики: ООО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«ДЕШЕВАЯ АПТЕКА»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ул. Ак. Павлова,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46/1.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58" y="2117725"/>
            <a:ext cx="8229942" cy="458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/>
          </a:bodyPr>
          <a:lstStyle/>
          <a:p>
            <a:r>
              <a:rPr lang="ru-RU" dirty="0" smtClean="0"/>
              <a:t>Фармацевтическое консультирование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товара;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возражениями;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9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850" y="-12700"/>
            <a:ext cx="5753100" cy="8921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1300" y="1736725"/>
            <a:ext cx="65913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каждому покупателю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торгового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должен уметь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чувствовать, улыбаться глазами, находиться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позе, интонация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должна быть – спокойной,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доброжелательной, заинтересованной, соблюдать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пространственно-психологическую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дистанцию, присоединяться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состоянию и настроению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покупателя, в случае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подавлен,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подбодрить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поддержать ласковым словом.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1190625"/>
            <a:ext cx="4781550" cy="4476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3614" y="5747692"/>
            <a:ext cx="3315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вызвать доверие.</a:t>
            </a:r>
          </a:p>
        </p:txBody>
      </p:sp>
    </p:spTree>
    <p:extLst>
      <p:ext uri="{BB962C8B-B14F-4D97-AF65-F5344CB8AC3E}">
        <p14:creationId xmlns:p14="http://schemas.microsoft.com/office/powerpoint/2010/main" val="878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3234982"/>
            <a:ext cx="6083300" cy="3623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150" y="0"/>
            <a:ext cx="6286500" cy="8921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потребностей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 полная информация о потребностях покупателя.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помнить о том, что потребность покупателя – это не сама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вещь, которую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то, ради чего эта вещь приобретается: удовлетворение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потребности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лечения, здорового образа жизни и пр.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определить основную потребность покупателя, используя все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вопросов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важно задавать открытые вопросы, а при уточнении можно воспользоваться закрытыми.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19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50" y="0"/>
            <a:ext cx="5092700" cy="8921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товара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700" y="1219547"/>
            <a:ext cx="6248400" cy="44132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зале розничной торговли – это диалог сотрудника аптеки с покупателем, а не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монолог, и она успешна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когда полностью выявлены выгоды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покупателя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Презентуются только те свойства товара, которые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удовлетворяют его потребности. Свойство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преимущество – выгода – вот схема профессионального подхода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презентации. Разговаривать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покупателем нужно простым языком, не используя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непонятных медицинских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фармацевтических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123007"/>
            <a:ext cx="5123208" cy="4413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137" y="5652790"/>
            <a:ext cx="4718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заинтересовать покупателя.</a:t>
            </a:r>
          </a:p>
        </p:txBody>
      </p:sp>
    </p:spTree>
    <p:extLst>
      <p:ext uri="{BB962C8B-B14F-4D97-AF65-F5344CB8AC3E}">
        <p14:creationId xmlns:p14="http://schemas.microsoft.com/office/powerpoint/2010/main" val="15455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5842000" cy="8921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возражениями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 – шанс узнать, что хочет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чего боится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опасается.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 спокойствие;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присоединяемся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соглашаемся;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перефразируем;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7" y="3581400"/>
            <a:ext cx="70199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3" y="3932487"/>
            <a:ext cx="5062538" cy="2925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5842000" cy="8921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возражениями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конфликтных ситуаций сотрудникам аптеки необходимо: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выслушать,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перебивая;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является источником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покупателя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понимание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недовольством покупателя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травмирующую покупателя информацию;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сначала все, что вы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сделать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возникшей проблемы, а затем, чего не сможете.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28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0" y="0"/>
            <a:ext cx="5321300" cy="8921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продажи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0400" y="1187450"/>
            <a:ext cx="6210300" cy="3617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начало следующей встречи.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продажи: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приёма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применения/ использования / правилах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доп. услугах аптеки, предстоящих/проводимых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акциях;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визитку аптеки лично в руки лояльным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089025"/>
            <a:ext cx="5299648" cy="3814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350" y="5011588"/>
            <a:ext cx="918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продажа и формирование потребности прийти еще раз.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350" y="5581054"/>
            <a:ext cx="1169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оформления покупки и произведения расчетов, с покупателем обязательно необходимо доброжелательно попрощаться.</a:t>
            </a:r>
          </a:p>
        </p:txBody>
      </p:sp>
    </p:spTree>
    <p:extLst>
      <p:ext uri="{BB962C8B-B14F-4D97-AF65-F5344CB8AC3E}">
        <p14:creationId xmlns:p14="http://schemas.microsoft.com/office/powerpoint/2010/main" val="18823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9CFAE79-2EB9-4CBA-859F-B064F2E7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внимание, будьте здоровы!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4461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275" y="0"/>
            <a:ext cx="8299450" cy="765175"/>
          </a:xfrm>
        </p:spPr>
        <p:txBody>
          <a:bodyPr>
            <a:normAutofit fontScale="90000"/>
          </a:bodyPr>
          <a:lstStyle/>
          <a:p>
            <a:r>
              <a:rPr lang="ru-RU" dirty="0"/>
              <a:t>Фармацевтическое консультирование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2422525"/>
            <a:ext cx="10274300" cy="2085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- доступ к информации о порядке применения или использования товаров аптечного ассортимента, в том числе о правилах отпуска, способах приема, режимах дозирования, терапевтическом действии, противопоказаниях, взаимодействии лекарственных препаратов при одновременном приеме между собой и (или) с пищей, правилах их хранения в домашних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050" y="0"/>
            <a:ext cx="6311900" cy="765175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33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НД, регламентирующих консультирование в аптеке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Надлежащей аптечной практики лекарственных препаратов для медицинского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Приказом МЗ РФ от 31.08.2016 г. 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647н.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лекарственных препаратов для медицинского применения, утвержденные Приказом МЗ РФ от 11.07.2017 г.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403н.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"ПРОВИЗОР", утвержденный Приказом Минтруда от 09.03. 2016 г.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91н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19.01.1998 № 55 «Об утверждении Правил продажи отдельных видов товаров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425"/>
            <a:ext cx="12216995" cy="54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122201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4" y="232240"/>
            <a:ext cx="12022046" cy="65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/>
          </a:bodyPr>
          <a:lstStyle/>
          <a:p>
            <a:r>
              <a:rPr lang="ru-RU" dirty="0" smtClean="0"/>
              <a:t>Фармацевтическое консультирование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2619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покупателей в торговом зале является наиболее важной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процесса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 Именно здесь покупатель решает свою основную задачу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необходимого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товара. От профессионализма работника торгового зала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насколько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 и приятным будет для покупателя этот процесс.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ДА провизор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(фармацевт) профессионально помогает покупателям в выборе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занимая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позицию, основываясь на технологии продаж.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6" y="3255261"/>
            <a:ext cx="3383287" cy="30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/>
          </a:bodyPr>
          <a:lstStyle/>
          <a:p>
            <a:r>
              <a:rPr lang="ru-RU" dirty="0" smtClean="0"/>
              <a:t>Фармацевтическое консультирование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первого стола должен знать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(супермаркетов и аптек «у дома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аптеки;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препарате – производителя, механизмы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применение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противопоказания, побочные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процесса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сети.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6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/>
          </a:bodyPr>
          <a:lstStyle/>
          <a:p>
            <a:r>
              <a:rPr lang="ru-RU" dirty="0" smtClean="0"/>
              <a:t>Фармацевтическое консультирование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первого стола должен уметь: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индивидуальный подход к клиенту в зависимости от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 общения;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слЫшать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и правильную информацию о товаре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товара);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и преодолевать его возражения относительно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817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 Фармацевтический колледж</vt:lpstr>
      <vt:lpstr>Фармацевтическое консультирование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Фармацевтическое консультирование</vt:lpstr>
      <vt:lpstr>Фармацевтическое консультирование</vt:lpstr>
      <vt:lpstr>Фармацевтическое консультирование</vt:lpstr>
      <vt:lpstr>Фармацевтическое консультирование</vt:lpstr>
      <vt:lpstr>Установление контакта</vt:lpstr>
      <vt:lpstr>Выявление потребностей</vt:lpstr>
      <vt:lpstr>Презентация товара</vt:lpstr>
      <vt:lpstr>Работа с возражениями</vt:lpstr>
      <vt:lpstr>Работа с возражениями</vt:lpstr>
      <vt:lpstr>Завершение продажи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cp:lastModifiedBy>Учетная запись Майкрософт</cp:lastModifiedBy>
  <cp:revision>126</cp:revision>
  <dcterms:created xsi:type="dcterms:W3CDTF">2015-09-16T12:34:05Z</dcterms:created>
  <dcterms:modified xsi:type="dcterms:W3CDTF">2023-05-12T15:35:44Z</dcterms:modified>
</cp:coreProperties>
</file>